
<file path=[Content_Types].xml><?xml version="1.0" encoding="utf-8"?>
<Types xmlns="http://schemas.openxmlformats.org/package/2006/content-types"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5" r:id="rId17"/>
    <p:sldId id="271" r:id="rId18"/>
    <p:sldId id="272" r:id="rId19"/>
    <p:sldId id="273" r:id="rId20"/>
    <p:sldId id="274" r:id="rId21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14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234474" y="305153"/>
            <a:ext cx="389255" cy="362585"/>
          </a:xfrm>
          <a:custGeom>
            <a:avLst/>
            <a:gdLst/>
            <a:ahLst/>
            <a:cxnLst/>
            <a:rect l="l" t="t" r="r" b="b"/>
            <a:pathLst>
              <a:path w="389254" h="362584">
                <a:moveTo>
                  <a:pt x="255315" y="0"/>
                </a:moveTo>
                <a:lnTo>
                  <a:pt x="133697" y="0"/>
                </a:lnTo>
                <a:lnTo>
                  <a:pt x="0" y="358962"/>
                </a:lnTo>
                <a:lnTo>
                  <a:pt x="113197" y="358962"/>
                </a:lnTo>
                <a:lnTo>
                  <a:pt x="121811" y="330001"/>
                </a:lnTo>
                <a:lnTo>
                  <a:pt x="126095" y="316285"/>
                </a:lnTo>
                <a:lnTo>
                  <a:pt x="130891" y="303486"/>
                </a:lnTo>
                <a:lnTo>
                  <a:pt x="255502" y="303486"/>
                </a:lnTo>
                <a:lnTo>
                  <a:pt x="260103" y="318171"/>
                </a:lnTo>
                <a:lnTo>
                  <a:pt x="264105" y="332856"/>
                </a:lnTo>
                <a:lnTo>
                  <a:pt x="268545" y="347540"/>
                </a:lnTo>
                <a:lnTo>
                  <a:pt x="274460" y="362225"/>
                </a:lnTo>
                <a:lnTo>
                  <a:pt x="389144" y="362225"/>
                </a:lnTo>
                <a:lnTo>
                  <a:pt x="255315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304408" y="367155"/>
            <a:ext cx="234950" cy="219710"/>
          </a:xfrm>
          <a:custGeom>
            <a:avLst/>
            <a:gdLst/>
            <a:ahLst/>
            <a:cxnLst/>
            <a:rect l="l" t="t" r="r" b="b"/>
            <a:pathLst>
              <a:path w="234950" h="219709">
                <a:moveTo>
                  <a:pt x="64794" y="0"/>
                </a:moveTo>
                <a:lnTo>
                  <a:pt x="0" y="191719"/>
                </a:lnTo>
                <a:lnTo>
                  <a:pt x="117416" y="219276"/>
                </a:lnTo>
                <a:lnTo>
                  <a:pt x="234746" y="204501"/>
                </a:lnTo>
                <a:lnTo>
                  <a:pt x="203808" y="38591"/>
                </a:lnTo>
                <a:lnTo>
                  <a:pt x="647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790835" y="783221"/>
            <a:ext cx="996950" cy="60325"/>
          </a:xfrm>
          <a:custGeom>
            <a:avLst/>
            <a:gdLst/>
            <a:ahLst/>
            <a:cxnLst/>
            <a:rect l="l" t="t" r="r" b="b"/>
            <a:pathLst>
              <a:path w="996950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996950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996950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996950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996950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996950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996950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996950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996950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996950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996950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996950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996950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996950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  <a:path w="996950" h="60325">
                <a:moveTo>
                  <a:pt x="787057" y="28486"/>
                </a:moveTo>
                <a:lnTo>
                  <a:pt x="767295" y="28486"/>
                </a:lnTo>
                <a:lnTo>
                  <a:pt x="767295" y="34518"/>
                </a:lnTo>
                <a:lnTo>
                  <a:pt x="780300" y="34518"/>
                </a:lnTo>
                <a:lnTo>
                  <a:pt x="780300" y="52400"/>
                </a:lnTo>
                <a:lnTo>
                  <a:pt x="776452" y="53327"/>
                </a:lnTo>
                <a:lnTo>
                  <a:pt x="772515" y="53784"/>
                </a:lnTo>
                <a:lnTo>
                  <a:pt x="761060" y="53784"/>
                </a:lnTo>
                <a:lnTo>
                  <a:pt x="755434" y="51765"/>
                </a:lnTo>
                <a:lnTo>
                  <a:pt x="747776" y="43662"/>
                </a:lnTo>
                <a:lnTo>
                  <a:pt x="745858" y="37719"/>
                </a:lnTo>
                <a:lnTo>
                  <a:pt x="745858" y="22415"/>
                </a:lnTo>
                <a:lnTo>
                  <a:pt x="747839" y="16573"/>
                </a:lnTo>
                <a:lnTo>
                  <a:pt x="755802" y="8153"/>
                </a:lnTo>
                <a:lnTo>
                  <a:pt x="761326" y="6045"/>
                </a:lnTo>
                <a:lnTo>
                  <a:pt x="773264" y="6045"/>
                </a:lnTo>
                <a:lnTo>
                  <a:pt x="778306" y="7150"/>
                </a:lnTo>
                <a:lnTo>
                  <a:pt x="783564" y="9385"/>
                </a:lnTo>
                <a:lnTo>
                  <a:pt x="786193" y="3416"/>
                </a:lnTo>
                <a:lnTo>
                  <a:pt x="780834" y="1143"/>
                </a:lnTo>
                <a:lnTo>
                  <a:pt x="775055" y="0"/>
                </a:lnTo>
                <a:lnTo>
                  <a:pt x="762723" y="0"/>
                </a:lnTo>
                <a:lnTo>
                  <a:pt x="738695" y="23837"/>
                </a:lnTo>
                <a:lnTo>
                  <a:pt x="738695" y="39306"/>
                </a:lnTo>
                <a:lnTo>
                  <a:pt x="741146" y="46634"/>
                </a:lnTo>
                <a:lnTo>
                  <a:pt x="750963" y="57099"/>
                </a:lnTo>
                <a:lnTo>
                  <a:pt x="757809" y="59715"/>
                </a:lnTo>
                <a:lnTo>
                  <a:pt x="770801" y="59715"/>
                </a:lnTo>
                <a:lnTo>
                  <a:pt x="774496" y="59461"/>
                </a:lnTo>
                <a:lnTo>
                  <a:pt x="780859" y="58445"/>
                </a:lnTo>
                <a:lnTo>
                  <a:pt x="783983" y="57708"/>
                </a:lnTo>
                <a:lnTo>
                  <a:pt x="787057" y="56730"/>
                </a:lnTo>
                <a:lnTo>
                  <a:pt x="787057" y="28486"/>
                </a:lnTo>
                <a:close/>
              </a:path>
              <a:path w="996950" h="60325">
                <a:moveTo>
                  <a:pt x="833437" y="838"/>
                </a:moveTo>
                <a:lnTo>
                  <a:pt x="801027" y="838"/>
                </a:lnTo>
                <a:lnTo>
                  <a:pt x="801027" y="58915"/>
                </a:lnTo>
                <a:lnTo>
                  <a:pt x="833437" y="58915"/>
                </a:lnTo>
                <a:lnTo>
                  <a:pt x="833437" y="52870"/>
                </a:lnTo>
                <a:lnTo>
                  <a:pt x="807783" y="52870"/>
                </a:lnTo>
                <a:lnTo>
                  <a:pt x="807783" y="31508"/>
                </a:lnTo>
                <a:lnTo>
                  <a:pt x="831888" y="31508"/>
                </a:lnTo>
                <a:lnTo>
                  <a:pt x="831888" y="25552"/>
                </a:lnTo>
                <a:lnTo>
                  <a:pt x="807783" y="25552"/>
                </a:lnTo>
                <a:lnTo>
                  <a:pt x="807783" y="6832"/>
                </a:lnTo>
                <a:lnTo>
                  <a:pt x="833437" y="6832"/>
                </a:lnTo>
                <a:lnTo>
                  <a:pt x="833437" y="838"/>
                </a:lnTo>
                <a:close/>
              </a:path>
              <a:path w="996950" h="60325">
                <a:moveTo>
                  <a:pt x="891743" y="838"/>
                </a:moveTo>
                <a:lnTo>
                  <a:pt x="885431" y="838"/>
                </a:lnTo>
                <a:lnTo>
                  <a:pt x="885367" y="35839"/>
                </a:lnTo>
                <a:lnTo>
                  <a:pt x="885977" y="49377"/>
                </a:lnTo>
                <a:lnTo>
                  <a:pt x="885659" y="49377"/>
                </a:lnTo>
                <a:lnTo>
                  <a:pt x="853960" y="838"/>
                </a:lnTo>
                <a:lnTo>
                  <a:pt x="846328" y="838"/>
                </a:lnTo>
                <a:lnTo>
                  <a:pt x="846328" y="58915"/>
                </a:lnTo>
                <a:lnTo>
                  <a:pt x="852576" y="58915"/>
                </a:lnTo>
                <a:lnTo>
                  <a:pt x="852576" y="21132"/>
                </a:lnTo>
                <a:lnTo>
                  <a:pt x="852360" y="15887"/>
                </a:lnTo>
                <a:lnTo>
                  <a:pt x="851928" y="10172"/>
                </a:lnTo>
                <a:lnTo>
                  <a:pt x="852258" y="10172"/>
                </a:lnTo>
                <a:lnTo>
                  <a:pt x="884034" y="58915"/>
                </a:lnTo>
                <a:lnTo>
                  <a:pt x="891743" y="58915"/>
                </a:lnTo>
                <a:lnTo>
                  <a:pt x="891743" y="838"/>
                </a:lnTo>
                <a:close/>
              </a:path>
              <a:path w="996950" h="60325">
                <a:moveTo>
                  <a:pt x="948702" y="3340"/>
                </a:moveTo>
                <a:lnTo>
                  <a:pt x="944143" y="1117"/>
                </a:lnTo>
                <a:lnTo>
                  <a:pt x="938822" y="12"/>
                </a:lnTo>
                <a:lnTo>
                  <a:pt x="926985" y="12"/>
                </a:lnTo>
                <a:lnTo>
                  <a:pt x="904709" y="23812"/>
                </a:lnTo>
                <a:lnTo>
                  <a:pt x="904709" y="39357"/>
                </a:lnTo>
                <a:lnTo>
                  <a:pt x="907046" y="46736"/>
                </a:lnTo>
                <a:lnTo>
                  <a:pt x="916355" y="57111"/>
                </a:lnTo>
                <a:lnTo>
                  <a:pt x="922959" y="59702"/>
                </a:lnTo>
                <a:lnTo>
                  <a:pt x="937437" y="59702"/>
                </a:lnTo>
                <a:lnTo>
                  <a:pt x="942403" y="58953"/>
                </a:lnTo>
                <a:lnTo>
                  <a:pt x="946442" y="57442"/>
                </a:lnTo>
                <a:lnTo>
                  <a:pt x="946442" y="51523"/>
                </a:lnTo>
                <a:lnTo>
                  <a:pt x="941247" y="52984"/>
                </a:lnTo>
                <a:lnTo>
                  <a:pt x="936612" y="53708"/>
                </a:lnTo>
                <a:lnTo>
                  <a:pt x="925957" y="53708"/>
                </a:lnTo>
                <a:lnTo>
                  <a:pt x="920864" y="51638"/>
                </a:lnTo>
                <a:lnTo>
                  <a:pt x="913739" y="43357"/>
                </a:lnTo>
                <a:lnTo>
                  <a:pt x="911948" y="37477"/>
                </a:lnTo>
                <a:lnTo>
                  <a:pt x="911948" y="22491"/>
                </a:lnTo>
                <a:lnTo>
                  <a:pt x="913803" y="16662"/>
                </a:lnTo>
                <a:lnTo>
                  <a:pt x="921207" y="8166"/>
                </a:lnTo>
                <a:lnTo>
                  <a:pt x="926249" y="6045"/>
                </a:lnTo>
                <a:lnTo>
                  <a:pt x="932637" y="6045"/>
                </a:lnTo>
                <a:lnTo>
                  <a:pt x="937044" y="6045"/>
                </a:lnTo>
                <a:lnTo>
                  <a:pt x="941438" y="7073"/>
                </a:lnTo>
                <a:lnTo>
                  <a:pt x="945845" y="9144"/>
                </a:lnTo>
                <a:lnTo>
                  <a:pt x="948702" y="3340"/>
                </a:lnTo>
                <a:close/>
              </a:path>
              <a:path w="996950" h="60325">
                <a:moveTo>
                  <a:pt x="996759" y="838"/>
                </a:moveTo>
                <a:lnTo>
                  <a:pt x="989431" y="838"/>
                </a:lnTo>
                <a:lnTo>
                  <a:pt x="973924" y="29870"/>
                </a:lnTo>
                <a:lnTo>
                  <a:pt x="958532" y="838"/>
                </a:lnTo>
                <a:lnTo>
                  <a:pt x="951128" y="838"/>
                </a:lnTo>
                <a:lnTo>
                  <a:pt x="970508" y="36715"/>
                </a:lnTo>
                <a:lnTo>
                  <a:pt x="970508" y="58915"/>
                </a:lnTo>
                <a:lnTo>
                  <a:pt x="977341" y="58915"/>
                </a:lnTo>
                <a:lnTo>
                  <a:pt x="977341" y="36385"/>
                </a:lnTo>
                <a:lnTo>
                  <a:pt x="996759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1522182" y="263879"/>
            <a:ext cx="392430" cy="375285"/>
          </a:xfrm>
          <a:custGeom>
            <a:avLst/>
            <a:gdLst/>
            <a:ahLst/>
            <a:cxnLst/>
            <a:rect l="l" t="t" r="r" b="b"/>
            <a:pathLst>
              <a:path w="392429" h="375284">
                <a:moveTo>
                  <a:pt x="177880" y="340639"/>
                </a:moveTo>
                <a:lnTo>
                  <a:pt x="111723" y="340639"/>
                </a:lnTo>
                <a:lnTo>
                  <a:pt x="125483" y="375213"/>
                </a:lnTo>
                <a:lnTo>
                  <a:pt x="177880" y="340639"/>
                </a:lnTo>
                <a:close/>
              </a:path>
              <a:path w="392429" h="375284">
                <a:moveTo>
                  <a:pt x="98211" y="26567"/>
                </a:moveTo>
                <a:lnTo>
                  <a:pt x="60621" y="36053"/>
                </a:lnTo>
                <a:lnTo>
                  <a:pt x="20023" y="52176"/>
                </a:lnTo>
                <a:lnTo>
                  <a:pt x="13214" y="55413"/>
                </a:lnTo>
                <a:lnTo>
                  <a:pt x="4734" y="56079"/>
                </a:lnTo>
                <a:lnTo>
                  <a:pt x="0" y="62410"/>
                </a:lnTo>
                <a:lnTo>
                  <a:pt x="16972" y="101955"/>
                </a:lnTo>
                <a:lnTo>
                  <a:pt x="62791" y="217041"/>
                </a:lnTo>
                <a:lnTo>
                  <a:pt x="111652" y="340668"/>
                </a:lnTo>
                <a:lnTo>
                  <a:pt x="177880" y="340639"/>
                </a:lnTo>
                <a:lnTo>
                  <a:pt x="222339" y="311834"/>
                </a:lnTo>
                <a:lnTo>
                  <a:pt x="265893" y="286688"/>
                </a:lnTo>
                <a:lnTo>
                  <a:pt x="304054" y="269643"/>
                </a:lnTo>
                <a:lnTo>
                  <a:pt x="318435" y="268776"/>
                </a:lnTo>
                <a:lnTo>
                  <a:pt x="391841" y="268776"/>
                </a:lnTo>
                <a:lnTo>
                  <a:pt x="391929" y="185032"/>
                </a:lnTo>
                <a:lnTo>
                  <a:pt x="392177" y="185016"/>
                </a:lnTo>
                <a:lnTo>
                  <a:pt x="392177" y="138987"/>
                </a:lnTo>
                <a:lnTo>
                  <a:pt x="391474" y="138987"/>
                </a:lnTo>
                <a:lnTo>
                  <a:pt x="391595" y="65728"/>
                </a:lnTo>
                <a:lnTo>
                  <a:pt x="392177" y="65641"/>
                </a:lnTo>
                <a:lnTo>
                  <a:pt x="392177" y="52176"/>
                </a:lnTo>
                <a:lnTo>
                  <a:pt x="195310" y="52176"/>
                </a:lnTo>
                <a:lnTo>
                  <a:pt x="180272" y="48907"/>
                </a:lnTo>
                <a:lnTo>
                  <a:pt x="165502" y="42670"/>
                </a:lnTo>
                <a:lnTo>
                  <a:pt x="143588" y="33066"/>
                </a:lnTo>
                <a:lnTo>
                  <a:pt x="121207" y="27408"/>
                </a:lnTo>
                <a:lnTo>
                  <a:pt x="98211" y="26567"/>
                </a:lnTo>
                <a:close/>
              </a:path>
              <a:path w="392429" h="375284">
                <a:moveTo>
                  <a:pt x="391841" y="268776"/>
                </a:moveTo>
                <a:lnTo>
                  <a:pt x="318435" y="268776"/>
                </a:lnTo>
                <a:lnTo>
                  <a:pt x="331475" y="272512"/>
                </a:lnTo>
                <a:lnTo>
                  <a:pt x="343218" y="280715"/>
                </a:lnTo>
                <a:lnTo>
                  <a:pt x="354425" y="289171"/>
                </a:lnTo>
                <a:lnTo>
                  <a:pt x="365958" y="293506"/>
                </a:lnTo>
                <a:lnTo>
                  <a:pt x="378361" y="293656"/>
                </a:lnTo>
                <a:lnTo>
                  <a:pt x="392177" y="289554"/>
                </a:lnTo>
                <a:lnTo>
                  <a:pt x="392177" y="270299"/>
                </a:lnTo>
                <a:lnTo>
                  <a:pt x="391840" y="270299"/>
                </a:lnTo>
                <a:lnTo>
                  <a:pt x="391841" y="268776"/>
                </a:lnTo>
                <a:close/>
              </a:path>
              <a:path w="392429" h="375284">
                <a:moveTo>
                  <a:pt x="392177" y="270233"/>
                </a:moveTo>
                <a:lnTo>
                  <a:pt x="391840" y="270299"/>
                </a:lnTo>
                <a:lnTo>
                  <a:pt x="392177" y="270299"/>
                </a:lnTo>
                <a:close/>
              </a:path>
              <a:path w="392429" h="375284">
                <a:moveTo>
                  <a:pt x="392177" y="138954"/>
                </a:moveTo>
                <a:lnTo>
                  <a:pt x="391474" y="138987"/>
                </a:lnTo>
                <a:lnTo>
                  <a:pt x="392177" y="138987"/>
                </a:lnTo>
                <a:close/>
              </a:path>
              <a:path w="392429" h="375284">
                <a:moveTo>
                  <a:pt x="340300" y="4862"/>
                </a:moveTo>
                <a:lnTo>
                  <a:pt x="334275" y="7146"/>
                </a:lnTo>
                <a:lnTo>
                  <a:pt x="239101" y="44625"/>
                </a:lnTo>
                <a:lnTo>
                  <a:pt x="232567" y="46159"/>
                </a:lnTo>
                <a:lnTo>
                  <a:pt x="226352" y="48388"/>
                </a:lnTo>
                <a:lnTo>
                  <a:pt x="210659" y="52122"/>
                </a:lnTo>
                <a:lnTo>
                  <a:pt x="195312" y="52176"/>
                </a:lnTo>
                <a:lnTo>
                  <a:pt x="392177" y="52176"/>
                </a:lnTo>
                <a:lnTo>
                  <a:pt x="392177" y="5237"/>
                </a:lnTo>
                <a:lnTo>
                  <a:pt x="347587" y="5237"/>
                </a:lnTo>
                <a:lnTo>
                  <a:pt x="340300" y="4862"/>
                </a:lnTo>
                <a:close/>
              </a:path>
              <a:path w="392429" h="375284">
                <a:moveTo>
                  <a:pt x="392177" y="0"/>
                </a:moveTo>
                <a:lnTo>
                  <a:pt x="347587" y="5237"/>
                </a:lnTo>
                <a:lnTo>
                  <a:pt x="392177" y="5237"/>
                </a:lnTo>
                <a:lnTo>
                  <a:pt x="392177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1539153" y="307928"/>
            <a:ext cx="374650" cy="297180"/>
          </a:xfrm>
          <a:custGeom>
            <a:avLst/>
            <a:gdLst/>
            <a:ahLst/>
            <a:cxnLst/>
            <a:rect l="l" t="t" r="r" b="b"/>
            <a:pathLst>
              <a:path w="374650" h="297180">
                <a:moveTo>
                  <a:pt x="373780" y="0"/>
                </a:moveTo>
                <a:lnTo>
                  <a:pt x="355457" y="5659"/>
                </a:lnTo>
                <a:lnTo>
                  <a:pt x="308638" y="16721"/>
                </a:lnTo>
                <a:lnTo>
                  <a:pt x="245545" y="24316"/>
                </a:lnTo>
                <a:lnTo>
                  <a:pt x="178399" y="19573"/>
                </a:lnTo>
                <a:lnTo>
                  <a:pt x="113904" y="17762"/>
                </a:lnTo>
                <a:lnTo>
                  <a:pt x="56648" y="31806"/>
                </a:lnTo>
                <a:lnTo>
                  <a:pt x="15668" y="49317"/>
                </a:lnTo>
                <a:lnTo>
                  <a:pt x="0" y="57906"/>
                </a:lnTo>
                <a:lnTo>
                  <a:pt x="45817" y="172994"/>
                </a:lnTo>
                <a:lnTo>
                  <a:pt x="94682" y="296621"/>
                </a:lnTo>
                <a:lnTo>
                  <a:pt x="108220" y="290384"/>
                </a:lnTo>
                <a:lnTo>
                  <a:pt x="141272" y="273400"/>
                </a:lnTo>
                <a:lnTo>
                  <a:pt x="182493" y="248258"/>
                </a:lnTo>
                <a:lnTo>
                  <a:pt x="220538" y="217548"/>
                </a:lnTo>
                <a:lnTo>
                  <a:pt x="262922" y="200552"/>
                </a:lnTo>
                <a:lnTo>
                  <a:pt x="313686" y="205583"/>
                </a:lnTo>
                <a:lnTo>
                  <a:pt x="356280" y="218773"/>
                </a:lnTo>
                <a:lnTo>
                  <a:pt x="374155" y="226251"/>
                </a:lnTo>
                <a:lnTo>
                  <a:pt x="3737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967085" y="307936"/>
            <a:ext cx="656590" cy="360045"/>
          </a:xfrm>
          <a:custGeom>
            <a:avLst/>
            <a:gdLst/>
            <a:ahLst/>
            <a:cxnLst/>
            <a:rect l="l" t="t" r="r" b="b"/>
            <a:pathLst>
              <a:path w="656590" h="360045">
                <a:moveTo>
                  <a:pt x="342493" y="3263"/>
                </a:moveTo>
                <a:lnTo>
                  <a:pt x="339826" y="330"/>
                </a:lnTo>
                <a:lnTo>
                  <a:pt x="230162" y="330"/>
                </a:lnTo>
                <a:lnTo>
                  <a:pt x="230162" y="125349"/>
                </a:lnTo>
                <a:lnTo>
                  <a:pt x="109245" y="125349"/>
                </a:lnTo>
                <a:lnTo>
                  <a:pt x="109245" y="190"/>
                </a:lnTo>
                <a:lnTo>
                  <a:pt x="38" y="190"/>
                </a:lnTo>
                <a:lnTo>
                  <a:pt x="38" y="18262"/>
                </a:lnTo>
                <a:lnTo>
                  <a:pt x="15201" y="32245"/>
                </a:lnTo>
                <a:lnTo>
                  <a:pt x="28765" y="48336"/>
                </a:lnTo>
                <a:lnTo>
                  <a:pt x="48285" y="82727"/>
                </a:lnTo>
                <a:lnTo>
                  <a:pt x="60083" y="128155"/>
                </a:lnTo>
                <a:lnTo>
                  <a:pt x="65722" y="174764"/>
                </a:lnTo>
                <a:lnTo>
                  <a:pt x="65392" y="193484"/>
                </a:lnTo>
                <a:lnTo>
                  <a:pt x="59893" y="239814"/>
                </a:lnTo>
                <a:lnTo>
                  <a:pt x="48018" y="280301"/>
                </a:lnTo>
                <a:lnTo>
                  <a:pt x="19469" y="323062"/>
                </a:lnTo>
                <a:lnTo>
                  <a:pt x="0" y="340817"/>
                </a:lnTo>
                <a:lnTo>
                  <a:pt x="0" y="359371"/>
                </a:lnTo>
                <a:lnTo>
                  <a:pt x="110109" y="359371"/>
                </a:lnTo>
                <a:lnTo>
                  <a:pt x="110109" y="215315"/>
                </a:lnTo>
                <a:lnTo>
                  <a:pt x="230568" y="215315"/>
                </a:lnTo>
                <a:lnTo>
                  <a:pt x="230568" y="358990"/>
                </a:lnTo>
                <a:lnTo>
                  <a:pt x="238506" y="359765"/>
                </a:lnTo>
                <a:lnTo>
                  <a:pt x="245465" y="359994"/>
                </a:lnTo>
                <a:lnTo>
                  <a:pt x="251472" y="359054"/>
                </a:lnTo>
                <a:lnTo>
                  <a:pt x="255295" y="356120"/>
                </a:lnTo>
                <a:lnTo>
                  <a:pt x="255917" y="352526"/>
                </a:lnTo>
                <a:lnTo>
                  <a:pt x="335661" y="138734"/>
                </a:lnTo>
                <a:lnTo>
                  <a:pt x="338302" y="130594"/>
                </a:lnTo>
                <a:lnTo>
                  <a:pt x="340182" y="122339"/>
                </a:lnTo>
                <a:lnTo>
                  <a:pt x="341274" y="113919"/>
                </a:lnTo>
                <a:lnTo>
                  <a:pt x="341541" y="105232"/>
                </a:lnTo>
                <a:lnTo>
                  <a:pt x="341299" y="81470"/>
                </a:lnTo>
                <a:lnTo>
                  <a:pt x="341287" y="6858"/>
                </a:lnTo>
                <a:lnTo>
                  <a:pt x="342493" y="3263"/>
                </a:lnTo>
                <a:close/>
              </a:path>
              <a:path w="656590" h="360045">
                <a:moveTo>
                  <a:pt x="656526" y="359524"/>
                </a:moveTo>
                <a:lnTo>
                  <a:pt x="634885" y="301383"/>
                </a:lnTo>
                <a:lnTo>
                  <a:pt x="615073" y="248170"/>
                </a:lnTo>
                <a:lnTo>
                  <a:pt x="614133" y="245656"/>
                </a:lnTo>
                <a:lnTo>
                  <a:pt x="559104" y="97815"/>
                </a:lnTo>
                <a:lnTo>
                  <a:pt x="538937" y="43637"/>
                </a:lnTo>
                <a:lnTo>
                  <a:pt x="538937" y="157797"/>
                </a:lnTo>
                <a:lnTo>
                  <a:pt x="493141" y="191846"/>
                </a:lnTo>
                <a:lnTo>
                  <a:pt x="499719" y="212344"/>
                </a:lnTo>
                <a:lnTo>
                  <a:pt x="502970" y="222618"/>
                </a:lnTo>
                <a:lnTo>
                  <a:pt x="506133" y="232905"/>
                </a:lnTo>
                <a:lnTo>
                  <a:pt x="507441" y="237261"/>
                </a:lnTo>
                <a:lnTo>
                  <a:pt x="510501" y="241350"/>
                </a:lnTo>
                <a:lnTo>
                  <a:pt x="508876" y="246354"/>
                </a:lnTo>
                <a:lnTo>
                  <a:pt x="511251" y="245656"/>
                </a:lnTo>
                <a:lnTo>
                  <a:pt x="510451" y="247015"/>
                </a:lnTo>
                <a:lnTo>
                  <a:pt x="510044" y="248170"/>
                </a:lnTo>
                <a:lnTo>
                  <a:pt x="508965" y="248056"/>
                </a:lnTo>
                <a:lnTo>
                  <a:pt x="508558" y="247484"/>
                </a:lnTo>
                <a:lnTo>
                  <a:pt x="508622" y="247218"/>
                </a:lnTo>
                <a:lnTo>
                  <a:pt x="508800" y="246430"/>
                </a:lnTo>
                <a:lnTo>
                  <a:pt x="499935" y="241604"/>
                </a:lnTo>
                <a:lnTo>
                  <a:pt x="491718" y="235788"/>
                </a:lnTo>
                <a:lnTo>
                  <a:pt x="483755" y="229616"/>
                </a:lnTo>
                <a:lnTo>
                  <a:pt x="475615" y="223697"/>
                </a:lnTo>
                <a:lnTo>
                  <a:pt x="471411" y="220903"/>
                </a:lnTo>
                <a:lnTo>
                  <a:pt x="467360" y="217868"/>
                </a:lnTo>
                <a:lnTo>
                  <a:pt x="462508" y="214426"/>
                </a:lnTo>
                <a:lnTo>
                  <a:pt x="416902" y="247218"/>
                </a:lnTo>
                <a:lnTo>
                  <a:pt x="414896" y="245414"/>
                </a:lnTo>
                <a:lnTo>
                  <a:pt x="431812" y="191782"/>
                </a:lnTo>
                <a:lnTo>
                  <a:pt x="383552" y="156095"/>
                </a:lnTo>
                <a:lnTo>
                  <a:pt x="443280" y="156095"/>
                </a:lnTo>
                <a:lnTo>
                  <a:pt x="462407" y="97815"/>
                </a:lnTo>
                <a:lnTo>
                  <a:pt x="481609" y="155625"/>
                </a:lnTo>
                <a:lnTo>
                  <a:pt x="537781" y="155625"/>
                </a:lnTo>
                <a:lnTo>
                  <a:pt x="538937" y="157797"/>
                </a:lnTo>
                <a:lnTo>
                  <a:pt x="538937" y="43637"/>
                </a:lnTo>
                <a:lnTo>
                  <a:pt x="522693" y="0"/>
                </a:lnTo>
                <a:lnTo>
                  <a:pt x="401078" y="0"/>
                </a:lnTo>
                <a:lnTo>
                  <a:pt x="267385" y="359244"/>
                </a:lnTo>
                <a:lnTo>
                  <a:pt x="380580" y="359244"/>
                </a:lnTo>
                <a:lnTo>
                  <a:pt x="385025" y="344335"/>
                </a:lnTo>
                <a:lnTo>
                  <a:pt x="389191" y="329641"/>
                </a:lnTo>
                <a:lnTo>
                  <a:pt x="393484" y="315290"/>
                </a:lnTo>
                <a:lnTo>
                  <a:pt x="398272" y="301383"/>
                </a:lnTo>
                <a:lnTo>
                  <a:pt x="522884" y="301383"/>
                </a:lnTo>
                <a:lnTo>
                  <a:pt x="527481" y="316547"/>
                </a:lnTo>
                <a:lnTo>
                  <a:pt x="531495" y="331571"/>
                </a:lnTo>
                <a:lnTo>
                  <a:pt x="535927" y="346036"/>
                </a:lnTo>
                <a:lnTo>
                  <a:pt x="541845" y="359524"/>
                </a:lnTo>
                <a:lnTo>
                  <a:pt x="656526" y="359524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1522176" y="263880"/>
            <a:ext cx="391160" cy="375285"/>
          </a:xfrm>
          <a:custGeom>
            <a:avLst/>
            <a:gdLst/>
            <a:ahLst/>
            <a:cxnLst/>
            <a:rect l="l" t="t" r="r" b="b"/>
            <a:pathLst>
              <a:path w="391159" h="375284">
                <a:moveTo>
                  <a:pt x="390753" y="239763"/>
                </a:moveTo>
                <a:lnTo>
                  <a:pt x="378155" y="241795"/>
                </a:lnTo>
                <a:lnTo>
                  <a:pt x="365747" y="243344"/>
                </a:lnTo>
                <a:lnTo>
                  <a:pt x="353415" y="243941"/>
                </a:lnTo>
                <a:lnTo>
                  <a:pt x="341033" y="243154"/>
                </a:lnTo>
                <a:lnTo>
                  <a:pt x="326313" y="240004"/>
                </a:lnTo>
                <a:lnTo>
                  <a:pt x="312394" y="234937"/>
                </a:lnTo>
                <a:lnTo>
                  <a:pt x="299034" y="228523"/>
                </a:lnTo>
                <a:lnTo>
                  <a:pt x="285991" y="221322"/>
                </a:lnTo>
                <a:lnTo>
                  <a:pt x="274637" y="216382"/>
                </a:lnTo>
                <a:lnTo>
                  <a:pt x="263486" y="214782"/>
                </a:lnTo>
                <a:lnTo>
                  <a:pt x="252310" y="216662"/>
                </a:lnTo>
                <a:lnTo>
                  <a:pt x="240868" y="222148"/>
                </a:lnTo>
                <a:lnTo>
                  <a:pt x="207657" y="242747"/>
                </a:lnTo>
                <a:lnTo>
                  <a:pt x="104762" y="305384"/>
                </a:lnTo>
                <a:lnTo>
                  <a:pt x="101130" y="306412"/>
                </a:lnTo>
                <a:lnTo>
                  <a:pt x="100177" y="311632"/>
                </a:lnTo>
                <a:lnTo>
                  <a:pt x="125488" y="375221"/>
                </a:lnTo>
                <a:lnTo>
                  <a:pt x="201104" y="325374"/>
                </a:lnTo>
                <a:lnTo>
                  <a:pt x="222338" y="311835"/>
                </a:lnTo>
                <a:lnTo>
                  <a:pt x="265899" y="286689"/>
                </a:lnTo>
                <a:lnTo>
                  <a:pt x="303949" y="269646"/>
                </a:lnTo>
                <a:lnTo>
                  <a:pt x="318084" y="268782"/>
                </a:lnTo>
                <a:lnTo>
                  <a:pt x="330873" y="272516"/>
                </a:lnTo>
                <a:lnTo>
                  <a:pt x="342506" y="280720"/>
                </a:lnTo>
                <a:lnTo>
                  <a:pt x="353644" y="289179"/>
                </a:lnTo>
                <a:lnTo>
                  <a:pt x="365023" y="293509"/>
                </a:lnTo>
                <a:lnTo>
                  <a:pt x="377190" y="293662"/>
                </a:lnTo>
                <a:lnTo>
                  <a:pt x="390753" y="289560"/>
                </a:lnTo>
                <a:lnTo>
                  <a:pt x="390753" y="239763"/>
                </a:lnTo>
                <a:close/>
              </a:path>
              <a:path w="391159" h="375284">
                <a:moveTo>
                  <a:pt x="391045" y="138963"/>
                </a:moveTo>
                <a:lnTo>
                  <a:pt x="368960" y="143967"/>
                </a:lnTo>
                <a:lnTo>
                  <a:pt x="340842" y="151841"/>
                </a:lnTo>
                <a:lnTo>
                  <a:pt x="319735" y="154393"/>
                </a:lnTo>
                <a:lnTo>
                  <a:pt x="298538" y="153085"/>
                </a:lnTo>
                <a:lnTo>
                  <a:pt x="277164" y="147269"/>
                </a:lnTo>
                <a:lnTo>
                  <a:pt x="259753" y="140944"/>
                </a:lnTo>
                <a:lnTo>
                  <a:pt x="224599" y="129171"/>
                </a:lnTo>
                <a:lnTo>
                  <a:pt x="207086" y="123088"/>
                </a:lnTo>
                <a:lnTo>
                  <a:pt x="193941" y="119748"/>
                </a:lnTo>
                <a:lnTo>
                  <a:pt x="181025" y="119189"/>
                </a:lnTo>
                <a:lnTo>
                  <a:pt x="168198" y="121107"/>
                </a:lnTo>
                <a:lnTo>
                  <a:pt x="118541" y="142214"/>
                </a:lnTo>
                <a:lnTo>
                  <a:pt x="66294" y="172148"/>
                </a:lnTo>
                <a:lnTo>
                  <a:pt x="49530" y="183692"/>
                </a:lnTo>
                <a:lnTo>
                  <a:pt x="75107" y="248043"/>
                </a:lnTo>
                <a:lnTo>
                  <a:pt x="114312" y="220522"/>
                </a:lnTo>
                <a:lnTo>
                  <a:pt x="141224" y="203200"/>
                </a:lnTo>
                <a:lnTo>
                  <a:pt x="168973" y="187286"/>
                </a:lnTo>
                <a:lnTo>
                  <a:pt x="197827" y="173189"/>
                </a:lnTo>
                <a:lnTo>
                  <a:pt x="213245" y="167830"/>
                </a:lnTo>
                <a:lnTo>
                  <a:pt x="228180" y="166090"/>
                </a:lnTo>
                <a:lnTo>
                  <a:pt x="242874" y="168605"/>
                </a:lnTo>
                <a:lnTo>
                  <a:pt x="257517" y="175996"/>
                </a:lnTo>
                <a:lnTo>
                  <a:pt x="263436" y="179578"/>
                </a:lnTo>
                <a:lnTo>
                  <a:pt x="269684" y="182676"/>
                </a:lnTo>
                <a:lnTo>
                  <a:pt x="282536" y="188214"/>
                </a:lnTo>
                <a:lnTo>
                  <a:pt x="299148" y="194005"/>
                </a:lnTo>
                <a:lnTo>
                  <a:pt x="316052" y="197192"/>
                </a:lnTo>
                <a:lnTo>
                  <a:pt x="333235" y="197789"/>
                </a:lnTo>
                <a:lnTo>
                  <a:pt x="350710" y="195770"/>
                </a:lnTo>
                <a:lnTo>
                  <a:pt x="357759" y="194449"/>
                </a:lnTo>
                <a:lnTo>
                  <a:pt x="364883" y="191858"/>
                </a:lnTo>
                <a:lnTo>
                  <a:pt x="379806" y="192684"/>
                </a:lnTo>
                <a:lnTo>
                  <a:pt x="385381" y="189534"/>
                </a:lnTo>
                <a:lnTo>
                  <a:pt x="391045" y="185000"/>
                </a:lnTo>
                <a:lnTo>
                  <a:pt x="391045" y="138963"/>
                </a:lnTo>
                <a:close/>
              </a:path>
              <a:path w="391159" h="375284">
                <a:moveTo>
                  <a:pt x="391134" y="0"/>
                </a:moveTo>
                <a:lnTo>
                  <a:pt x="347065" y="5245"/>
                </a:lnTo>
                <a:lnTo>
                  <a:pt x="340042" y="4864"/>
                </a:lnTo>
                <a:lnTo>
                  <a:pt x="311734" y="15760"/>
                </a:lnTo>
                <a:lnTo>
                  <a:pt x="238975" y="44627"/>
                </a:lnTo>
                <a:lnTo>
                  <a:pt x="232498" y="46164"/>
                </a:lnTo>
                <a:lnTo>
                  <a:pt x="226288" y="48387"/>
                </a:lnTo>
                <a:lnTo>
                  <a:pt x="210604" y="52120"/>
                </a:lnTo>
                <a:lnTo>
                  <a:pt x="195262" y="52184"/>
                </a:lnTo>
                <a:lnTo>
                  <a:pt x="180238" y="48907"/>
                </a:lnTo>
                <a:lnTo>
                  <a:pt x="165468" y="42672"/>
                </a:lnTo>
                <a:lnTo>
                  <a:pt x="143560" y="33070"/>
                </a:lnTo>
                <a:lnTo>
                  <a:pt x="121183" y="27419"/>
                </a:lnTo>
                <a:lnTo>
                  <a:pt x="74434" y="31419"/>
                </a:lnTo>
                <a:lnTo>
                  <a:pt x="33324" y="46278"/>
                </a:lnTo>
                <a:lnTo>
                  <a:pt x="13208" y="55422"/>
                </a:lnTo>
                <a:lnTo>
                  <a:pt x="4737" y="56083"/>
                </a:lnTo>
                <a:lnTo>
                  <a:pt x="0" y="62420"/>
                </a:lnTo>
                <a:lnTo>
                  <a:pt x="23977" y="118275"/>
                </a:lnTo>
                <a:lnTo>
                  <a:pt x="42316" y="107937"/>
                </a:lnTo>
                <a:lnTo>
                  <a:pt x="60680" y="98539"/>
                </a:lnTo>
                <a:lnTo>
                  <a:pt x="98298" y="83185"/>
                </a:lnTo>
                <a:lnTo>
                  <a:pt x="142481" y="72593"/>
                </a:lnTo>
                <a:lnTo>
                  <a:pt x="164998" y="71450"/>
                </a:lnTo>
                <a:lnTo>
                  <a:pt x="187871" y="74206"/>
                </a:lnTo>
                <a:lnTo>
                  <a:pt x="203974" y="79108"/>
                </a:lnTo>
                <a:lnTo>
                  <a:pt x="219240" y="85979"/>
                </a:lnTo>
                <a:lnTo>
                  <a:pt x="254660" y="104863"/>
                </a:lnTo>
                <a:lnTo>
                  <a:pt x="259626" y="105740"/>
                </a:lnTo>
                <a:lnTo>
                  <a:pt x="284975" y="97091"/>
                </a:lnTo>
                <a:lnTo>
                  <a:pt x="344766" y="79349"/>
                </a:lnTo>
                <a:lnTo>
                  <a:pt x="356425" y="76136"/>
                </a:lnTo>
                <a:lnTo>
                  <a:pt x="368173" y="73190"/>
                </a:lnTo>
                <a:lnTo>
                  <a:pt x="379806" y="69888"/>
                </a:lnTo>
                <a:lnTo>
                  <a:pt x="391134" y="65595"/>
                </a:lnTo>
                <a:lnTo>
                  <a:pt x="391134" y="0"/>
                </a:lnTo>
                <a:close/>
              </a:path>
            </a:pathLst>
          </a:custGeom>
          <a:solidFill>
            <a:srgbClr val="BD20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475651" y="55358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2701" y="0"/>
                </a:moveTo>
                <a:lnTo>
                  <a:pt x="309" y="695"/>
                </a:lnTo>
                <a:lnTo>
                  <a:pt x="0" y="1824"/>
                </a:lnTo>
                <a:lnTo>
                  <a:pt x="394" y="2399"/>
                </a:lnTo>
                <a:lnTo>
                  <a:pt x="1485" y="2509"/>
                </a:lnTo>
                <a:lnTo>
                  <a:pt x="1901" y="1363"/>
                </a:lnTo>
                <a:close/>
              </a:path>
            </a:pathLst>
          </a:custGeom>
          <a:solidFill>
            <a:srgbClr val="E9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bg object 2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8715362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39"/>
                </a:lnTo>
                <a:lnTo>
                  <a:pt x="28030" y="546159"/>
                </a:lnTo>
                <a:lnTo>
                  <a:pt x="58449" y="566669"/>
                </a:lnTo>
                <a:lnTo>
                  <a:pt x="95700" y="574189"/>
                </a:lnTo>
                <a:lnTo>
                  <a:pt x="2286593" y="574189"/>
                </a:lnTo>
                <a:lnTo>
                  <a:pt x="2323844" y="566669"/>
                </a:lnTo>
                <a:lnTo>
                  <a:pt x="2354264" y="546159"/>
                </a:lnTo>
                <a:lnTo>
                  <a:pt x="2374773" y="515739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4" y="28030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234474" y="305153"/>
            <a:ext cx="389255" cy="362585"/>
          </a:xfrm>
          <a:custGeom>
            <a:avLst/>
            <a:gdLst/>
            <a:ahLst/>
            <a:cxnLst/>
            <a:rect l="l" t="t" r="r" b="b"/>
            <a:pathLst>
              <a:path w="389254" h="362584">
                <a:moveTo>
                  <a:pt x="255315" y="0"/>
                </a:moveTo>
                <a:lnTo>
                  <a:pt x="133697" y="0"/>
                </a:lnTo>
                <a:lnTo>
                  <a:pt x="0" y="358962"/>
                </a:lnTo>
                <a:lnTo>
                  <a:pt x="113197" y="358962"/>
                </a:lnTo>
                <a:lnTo>
                  <a:pt x="121811" y="330001"/>
                </a:lnTo>
                <a:lnTo>
                  <a:pt x="126095" y="316285"/>
                </a:lnTo>
                <a:lnTo>
                  <a:pt x="130891" y="303486"/>
                </a:lnTo>
                <a:lnTo>
                  <a:pt x="255502" y="303486"/>
                </a:lnTo>
                <a:lnTo>
                  <a:pt x="260103" y="318171"/>
                </a:lnTo>
                <a:lnTo>
                  <a:pt x="264105" y="332856"/>
                </a:lnTo>
                <a:lnTo>
                  <a:pt x="268545" y="347540"/>
                </a:lnTo>
                <a:lnTo>
                  <a:pt x="274460" y="362225"/>
                </a:lnTo>
                <a:lnTo>
                  <a:pt x="389144" y="362225"/>
                </a:lnTo>
                <a:lnTo>
                  <a:pt x="255315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304408" y="367155"/>
            <a:ext cx="234950" cy="219710"/>
          </a:xfrm>
          <a:custGeom>
            <a:avLst/>
            <a:gdLst/>
            <a:ahLst/>
            <a:cxnLst/>
            <a:rect l="l" t="t" r="r" b="b"/>
            <a:pathLst>
              <a:path w="234950" h="219709">
                <a:moveTo>
                  <a:pt x="64794" y="0"/>
                </a:moveTo>
                <a:lnTo>
                  <a:pt x="0" y="191719"/>
                </a:lnTo>
                <a:lnTo>
                  <a:pt x="117416" y="219276"/>
                </a:lnTo>
                <a:lnTo>
                  <a:pt x="234746" y="204501"/>
                </a:lnTo>
                <a:lnTo>
                  <a:pt x="203808" y="38591"/>
                </a:lnTo>
                <a:lnTo>
                  <a:pt x="647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790835" y="783221"/>
            <a:ext cx="996950" cy="60325"/>
          </a:xfrm>
          <a:custGeom>
            <a:avLst/>
            <a:gdLst/>
            <a:ahLst/>
            <a:cxnLst/>
            <a:rect l="l" t="t" r="r" b="b"/>
            <a:pathLst>
              <a:path w="996950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996950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996950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996950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996950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996950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996950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996950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996950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996950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996950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996950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996950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996950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  <a:path w="996950" h="60325">
                <a:moveTo>
                  <a:pt x="787057" y="28486"/>
                </a:moveTo>
                <a:lnTo>
                  <a:pt x="767295" y="28486"/>
                </a:lnTo>
                <a:lnTo>
                  <a:pt x="767295" y="34518"/>
                </a:lnTo>
                <a:lnTo>
                  <a:pt x="780300" y="34518"/>
                </a:lnTo>
                <a:lnTo>
                  <a:pt x="780300" y="52400"/>
                </a:lnTo>
                <a:lnTo>
                  <a:pt x="776452" y="53327"/>
                </a:lnTo>
                <a:lnTo>
                  <a:pt x="772515" y="53784"/>
                </a:lnTo>
                <a:lnTo>
                  <a:pt x="761060" y="53784"/>
                </a:lnTo>
                <a:lnTo>
                  <a:pt x="755434" y="51765"/>
                </a:lnTo>
                <a:lnTo>
                  <a:pt x="747776" y="43662"/>
                </a:lnTo>
                <a:lnTo>
                  <a:pt x="745858" y="37719"/>
                </a:lnTo>
                <a:lnTo>
                  <a:pt x="745858" y="22415"/>
                </a:lnTo>
                <a:lnTo>
                  <a:pt x="747839" y="16573"/>
                </a:lnTo>
                <a:lnTo>
                  <a:pt x="755802" y="8153"/>
                </a:lnTo>
                <a:lnTo>
                  <a:pt x="761326" y="6045"/>
                </a:lnTo>
                <a:lnTo>
                  <a:pt x="773264" y="6045"/>
                </a:lnTo>
                <a:lnTo>
                  <a:pt x="778306" y="7150"/>
                </a:lnTo>
                <a:lnTo>
                  <a:pt x="783564" y="9385"/>
                </a:lnTo>
                <a:lnTo>
                  <a:pt x="786193" y="3416"/>
                </a:lnTo>
                <a:lnTo>
                  <a:pt x="780834" y="1143"/>
                </a:lnTo>
                <a:lnTo>
                  <a:pt x="775055" y="0"/>
                </a:lnTo>
                <a:lnTo>
                  <a:pt x="762723" y="0"/>
                </a:lnTo>
                <a:lnTo>
                  <a:pt x="738695" y="23837"/>
                </a:lnTo>
                <a:lnTo>
                  <a:pt x="738695" y="39306"/>
                </a:lnTo>
                <a:lnTo>
                  <a:pt x="741146" y="46634"/>
                </a:lnTo>
                <a:lnTo>
                  <a:pt x="750963" y="57099"/>
                </a:lnTo>
                <a:lnTo>
                  <a:pt x="757809" y="59715"/>
                </a:lnTo>
                <a:lnTo>
                  <a:pt x="770801" y="59715"/>
                </a:lnTo>
                <a:lnTo>
                  <a:pt x="774496" y="59461"/>
                </a:lnTo>
                <a:lnTo>
                  <a:pt x="780859" y="58445"/>
                </a:lnTo>
                <a:lnTo>
                  <a:pt x="783983" y="57708"/>
                </a:lnTo>
                <a:lnTo>
                  <a:pt x="787057" y="56730"/>
                </a:lnTo>
                <a:lnTo>
                  <a:pt x="787057" y="28486"/>
                </a:lnTo>
                <a:close/>
              </a:path>
              <a:path w="996950" h="60325">
                <a:moveTo>
                  <a:pt x="833437" y="838"/>
                </a:moveTo>
                <a:lnTo>
                  <a:pt x="801027" y="838"/>
                </a:lnTo>
                <a:lnTo>
                  <a:pt x="801027" y="58915"/>
                </a:lnTo>
                <a:lnTo>
                  <a:pt x="833437" y="58915"/>
                </a:lnTo>
                <a:lnTo>
                  <a:pt x="833437" y="52870"/>
                </a:lnTo>
                <a:lnTo>
                  <a:pt x="807783" y="52870"/>
                </a:lnTo>
                <a:lnTo>
                  <a:pt x="807783" y="31508"/>
                </a:lnTo>
                <a:lnTo>
                  <a:pt x="831888" y="31508"/>
                </a:lnTo>
                <a:lnTo>
                  <a:pt x="831888" y="25552"/>
                </a:lnTo>
                <a:lnTo>
                  <a:pt x="807783" y="25552"/>
                </a:lnTo>
                <a:lnTo>
                  <a:pt x="807783" y="6832"/>
                </a:lnTo>
                <a:lnTo>
                  <a:pt x="833437" y="6832"/>
                </a:lnTo>
                <a:lnTo>
                  <a:pt x="833437" y="838"/>
                </a:lnTo>
                <a:close/>
              </a:path>
              <a:path w="996950" h="60325">
                <a:moveTo>
                  <a:pt x="891743" y="838"/>
                </a:moveTo>
                <a:lnTo>
                  <a:pt x="885431" y="838"/>
                </a:lnTo>
                <a:lnTo>
                  <a:pt x="885367" y="35839"/>
                </a:lnTo>
                <a:lnTo>
                  <a:pt x="885977" y="49377"/>
                </a:lnTo>
                <a:lnTo>
                  <a:pt x="885659" y="49377"/>
                </a:lnTo>
                <a:lnTo>
                  <a:pt x="853960" y="838"/>
                </a:lnTo>
                <a:lnTo>
                  <a:pt x="846328" y="838"/>
                </a:lnTo>
                <a:lnTo>
                  <a:pt x="846328" y="58915"/>
                </a:lnTo>
                <a:lnTo>
                  <a:pt x="852576" y="58915"/>
                </a:lnTo>
                <a:lnTo>
                  <a:pt x="852576" y="21132"/>
                </a:lnTo>
                <a:lnTo>
                  <a:pt x="852360" y="15887"/>
                </a:lnTo>
                <a:lnTo>
                  <a:pt x="851928" y="10172"/>
                </a:lnTo>
                <a:lnTo>
                  <a:pt x="852258" y="10172"/>
                </a:lnTo>
                <a:lnTo>
                  <a:pt x="884034" y="58915"/>
                </a:lnTo>
                <a:lnTo>
                  <a:pt x="891743" y="58915"/>
                </a:lnTo>
                <a:lnTo>
                  <a:pt x="891743" y="838"/>
                </a:lnTo>
                <a:close/>
              </a:path>
              <a:path w="996950" h="60325">
                <a:moveTo>
                  <a:pt x="948702" y="3340"/>
                </a:moveTo>
                <a:lnTo>
                  <a:pt x="944143" y="1117"/>
                </a:lnTo>
                <a:lnTo>
                  <a:pt x="938822" y="12"/>
                </a:lnTo>
                <a:lnTo>
                  <a:pt x="926985" y="12"/>
                </a:lnTo>
                <a:lnTo>
                  <a:pt x="904709" y="23812"/>
                </a:lnTo>
                <a:lnTo>
                  <a:pt x="904709" y="39357"/>
                </a:lnTo>
                <a:lnTo>
                  <a:pt x="907046" y="46736"/>
                </a:lnTo>
                <a:lnTo>
                  <a:pt x="916355" y="57111"/>
                </a:lnTo>
                <a:lnTo>
                  <a:pt x="922959" y="59702"/>
                </a:lnTo>
                <a:lnTo>
                  <a:pt x="937437" y="59702"/>
                </a:lnTo>
                <a:lnTo>
                  <a:pt x="942403" y="58953"/>
                </a:lnTo>
                <a:lnTo>
                  <a:pt x="946442" y="57442"/>
                </a:lnTo>
                <a:lnTo>
                  <a:pt x="946442" y="51523"/>
                </a:lnTo>
                <a:lnTo>
                  <a:pt x="941247" y="52984"/>
                </a:lnTo>
                <a:lnTo>
                  <a:pt x="936612" y="53708"/>
                </a:lnTo>
                <a:lnTo>
                  <a:pt x="925957" y="53708"/>
                </a:lnTo>
                <a:lnTo>
                  <a:pt x="920864" y="51638"/>
                </a:lnTo>
                <a:lnTo>
                  <a:pt x="913739" y="43357"/>
                </a:lnTo>
                <a:lnTo>
                  <a:pt x="911948" y="37477"/>
                </a:lnTo>
                <a:lnTo>
                  <a:pt x="911948" y="22491"/>
                </a:lnTo>
                <a:lnTo>
                  <a:pt x="913803" y="16662"/>
                </a:lnTo>
                <a:lnTo>
                  <a:pt x="921207" y="8166"/>
                </a:lnTo>
                <a:lnTo>
                  <a:pt x="926249" y="6045"/>
                </a:lnTo>
                <a:lnTo>
                  <a:pt x="932637" y="6045"/>
                </a:lnTo>
                <a:lnTo>
                  <a:pt x="937044" y="6045"/>
                </a:lnTo>
                <a:lnTo>
                  <a:pt x="941438" y="7073"/>
                </a:lnTo>
                <a:lnTo>
                  <a:pt x="945845" y="9144"/>
                </a:lnTo>
                <a:lnTo>
                  <a:pt x="948702" y="3340"/>
                </a:lnTo>
                <a:close/>
              </a:path>
              <a:path w="996950" h="60325">
                <a:moveTo>
                  <a:pt x="996759" y="838"/>
                </a:moveTo>
                <a:lnTo>
                  <a:pt x="989431" y="838"/>
                </a:lnTo>
                <a:lnTo>
                  <a:pt x="973924" y="29870"/>
                </a:lnTo>
                <a:lnTo>
                  <a:pt x="958532" y="838"/>
                </a:lnTo>
                <a:lnTo>
                  <a:pt x="951128" y="838"/>
                </a:lnTo>
                <a:lnTo>
                  <a:pt x="970508" y="36715"/>
                </a:lnTo>
                <a:lnTo>
                  <a:pt x="970508" y="58915"/>
                </a:lnTo>
                <a:lnTo>
                  <a:pt x="977341" y="58915"/>
                </a:lnTo>
                <a:lnTo>
                  <a:pt x="977341" y="36385"/>
                </a:lnTo>
                <a:lnTo>
                  <a:pt x="996759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1522182" y="263879"/>
            <a:ext cx="392430" cy="375285"/>
          </a:xfrm>
          <a:custGeom>
            <a:avLst/>
            <a:gdLst/>
            <a:ahLst/>
            <a:cxnLst/>
            <a:rect l="l" t="t" r="r" b="b"/>
            <a:pathLst>
              <a:path w="392429" h="375284">
                <a:moveTo>
                  <a:pt x="177880" y="340639"/>
                </a:moveTo>
                <a:lnTo>
                  <a:pt x="111723" y="340639"/>
                </a:lnTo>
                <a:lnTo>
                  <a:pt x="125483" y="375213"/>
                </a:lnTo>
                <a:lnTo>
                  <a:pt x="177880" y="340639"/>
                </a:lnTo>
                <a:close/>
              </a:path>
              <a:path w="392429" h="375284">
                <a:moveTo>
                  <a:pt x="98211" y="26567"/>
                </a:moveTo>
                <a:lnTo>
                  <a:pt x="60621" y="36053"/>
                </a:lnTo>
                <a:lnTo>
                  <a:pt x="20023" y="52176"/>
                </a:lnTo>
                <a:lnTo>
                  <a:pt x="13214" y="55413"/>
                </a:lnTo>
                <a:lnTo>
                  <a:pt x="4734" y="56079"/>
                </a:lnTo>
                <a:lnTo>
                  <a:pt x="0" y="62410"/>
                </a:lnTo>
                <a:lnTo>
                  <a:pt x="16972" y="101955"/>
                </a:lnTo>
                <a:lnTo>
                  <a:pt x="62791" y="217041"/>
                </a:lnTo>
                <a:lnTo>
                  <a:pt x="111652" y="340668"/>
                </a:lnTo>
                <a:lnTo>
                  <a:pt x="177880" y="340639"/>
                </a:lnTo>
                <a:lnTo>
                  <a:pt x="222339" y="311834"/>
                </a:lnTo>
                <a:lnTo>
                  <a:pt x="265893" y="286688"/>
                </a:lnTo>
                <a:lnTo>
                  <a:pt x="304054" y="269643"/>
                </a:lnTo>
                <a:lnTo>
                  <a:pt x="318435" y="268776"/>
                </a:lnTo>
                <a:lnTo>
                  <a:pt x="391841" y="268776"/>
                </a:lnTo>
                <a:lnTo>
                  <a:pt x="391929" y="185032"/>
                </a:lnTo>
                <a:lnTo>
                  <a:pt x="392177" y="185016"/>
                </a:lnTo>
                <a:lnTo>
                  <a:pt x="392177" y="138987"/>
                </a:lnTo>
                <a:lnTo>
                  <a:pt x="391474" y="138987"/>
                </a:lnTo>
                <a:lnTo>
                  <a:pt x="391595" y="65728"/>
                </a:lnTo>
                <a:lnTo>
                  <a:pt x="392177" y="65641"/>
                </a:lnTo>
                <a:lnTo>
                  <a:pt x="392177" y="52176"/>
                </a:lnTo>
                <a:lnTo>
                  <a:pt x="195310" y="52176"/>
                </a:lnTo>
                <a:lnTo>
                  <a:pt x="180272" y="48907"/>
                </a:lnTo>
                <a:lnTo>
                  <a:pt x="165502" y="42670"/>
                </a:lnTo>
                <a:lnTo>
                  <a:pt x="143588" y="33066"/>
                </a:lnTo>
                <a:lnTo>
                  <a:pt x="121207" y="27408"/>
                </a:lnTo>
                <a:lnTo>
                  <a:pt x="98211" y="26567"/>
                </a:lnTo>
                <a:close/>
              </a:path>
              <a:path w="392429" h="375284">
                <a:moveTo>
                  <a:pt x="391841" y="268776"/>
                </a:moveTo>
                <a:lnTo>
                  <a:pt x="318435" y="268776"/>
                </a:lnTo>
                <a:lnTo>
                  <a:pt x="331475" y="272512"/>
                </a:lnTo>
                <a:lnTo>
                  <a:pt x="343218" y="280715"/>
                </a:lnTo>
                <a:lnTo>
                  <a:pt x="354425" y="289171"/>
                </a:lnTo>
                <a:lnTo>
                  <a:pt x="365958" y="293506"/>
                </a:lnTo>
                <a:lnTo>
                  <a:pt x="378361" y="293656"/>
                </a:lnTo>
                <a:lnTo>
                  <a:pt x="392177" y="289554"/>
                </a:lnTo>
                <a:lnTo>
                  <a:pt x="392177" y="270299"/>
                </a:lnTo>
                <a:lnTo>
                  <a:pt x="391840" y="270299"/>
                </a:lnTo>
                <a:lnTo>
                  <a:pt x="391841" y="268776"/>
                </a:lnTo>
                <a:close/>
              </a:path>
              <a:path w="392429" h="375284">
                <a:moveTo>
                  <a:pt x="392177" y="270233"/>
                </a:moveTo>
                <a:lnTo>
                  <a:pt x="391840" y="270299"/>
                </a:lnTo>
                <a:lnTo>
                  <a:pt x="392177" y="270299"/>
                </a:lnTo>
                <a:close/>
              </a:path>
              <a:path w="392429" h="375284">
                <a:moveTo>
                  <a:pt x="392177" y="138954"/>
                </a:moveTo>
                <a:lnTo>
                  <a:pt x="391474" y="138987"/>
                </a:lnTo>
                <a:lnTo>
                  <a:pt x="392177" y="138987"/>
                </a:lnTo>
                <a:close/>
              </a:path>
              <a:path w="392429" h="375284">
                <a:moveTo>
                  <a:pt x="340300" y="4862"/>
                </a:moveTo>
                <a:lnTo>
                  <a:pt x="334275" y="7146"/>
                </a:lnTo>
                <a:lnTo>
                  <a:pt x="239101" y="44625"/>
                </a:lnTo>
                <a:lnTo>
                  <a:pt x="232567" y="46159"/>
                </a:lnTo>
                <a:lnTo>
                  <a:pt x="226352" y="48388"/>
                </a:lnTo>
                <a:lnTo>
                  <a:pt x="210659" y="52122"/>
                </a:lnTo>
                <a:lnTo>
                  <a:pt x="195312" y="52176"/>
                </a:lnTo>
                <a:lnTo>
                  <a:pt x="392177" y="52176"/>
                </a:lnTo>
                <a:lnTo>
                  <a:pt x="392177" y="5237"/>
                </a:lnTo>
                <a:lnTo>
                  <a:pt x="347587" y="5237"/>
                </a:lnTo>
                <a:lnTo>
                  <a:pt x="340300" y="4862"/>
                </a:lnTo>
                <a:close/>
              </a:path>
              <a:path w="392429" h="375284">
                <a:moveTo>
                  <a:pt x="392177" y="0"/>
                </a:moveTo>
                <a:lnTo>
                  <a:pt x="347587" y="5237"/>
                </a:lnTo>
                <a:lnTo>
                  <a:pt x="392177" y="5237"/>
                </a:lnTo>
                <a:lnTo>
                  <a:pt x="392177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1539153" y="307928"/>
            <a:ext cx="374650" cy="297180"/>
          </a:xfrm>
          <a:custGeom>
            <a:avLst/>
            <a:gdLst/>
            <a:ahLst/>
            <a:cxnLst/>
            <a:rect l="l" t="t" r="r" b="b"/>
            <a:pathLst>
              <a:path w="374650" h="297180">
                <a:moveTo>
                  <a:pt x="373780" y="0"/>
                </a:moveTo>
                <a:lnTo>
                  <a:pt x="355457" y="5659"/>
                </a:lnTo>
                <a:lnTo>
                  <a:pt x="308638" y="16721"/>
                </a:lnTo>
                <a:lnTo>
                  <a:pt x="245545" y="24316"/>
                </a:lnTo>
                <a:lnTo>
                  <a:pt x="178399" y="19573"/>
                </a:lnTo>
                <a:lnTo>
                  <a:pt x="113904" y="17762"/>
                </a:lnTo>
                <a:lnTo>
                  <a:pt x="56648" y="31806"/>
                </a:lnTo>
                <a:lnTo>
                  <a:pt x="15668" y="49317"/>
                </a:lnTo>
                <a:lnTo>
                  <a:pt x="0" y="57906"/>
                </a:lnTo>
                <a:lnTo>
                  <a:pt x="45817" y="172994"/>
                </a:lnTo>
                <a:lnTo>
                  <a:pt x="94682" y="296621"/>
                </a:lnTo>
                <a:lnTo>
                  <a:pt x="108220" y="290384"/>
                </a:lnTo>
                <a:lnTo>
                  <a:pt x="141272" y="273400"/>
                </a:lnTo>
                <a:lnTo>
                  <a:pt x="182493" y="248258"/>
                </a:lnTo>
                <a:lnTo>
                  <a:pt x="220538" y="217548"/>
                </a:lnTo>
                <a:lnTo>
                  <a:pt x="262922" y="200552"/>
                </a:lnTo>
                <a:lnTo>
                  <a:pt x="313686" y="205583"/>
                </a:lnTo>
                <a:lnTo>
                  <a:pt x="356280" y="218773"/>
                </a:lnTo>
                <a:lnTo>
                  <a:pt x="374155" y="226251"/>
                </a:lnTo>
                <a:lnTo>
                  <a:pt x="3737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967085" y="307936"/>
            <a:ext cx="656590" cy="360045"/>
          </a:xfrm>
          <a:custGeom>
            <a:avLst/>
            <a:gdLst/>
            <a:ahLst/>
            <a:cxnLst/>
            <a:rect l="l" t="t" r="r" b="b"/>
            <a:pathLst>
              <a:path w="656590" h="360045">
                <a:moveTo>
                  <a:pt x="342493" y="3263"/>
                </a:moveTo>
                <a:lnTo>
                  <a:pt x="339826" y="330"/>
                </a:lnTo>
                <a:lnTo>
                  <a:pt x="230162" y="330"/>
                </a:lnTo>
                <a:lnTo>
                  <a:pt x="230162" y="125349"/>
                </a:lnTo>
                <a:lnTo>
                  <a:pt x="109245" y="125349"/>
                </a:lnTo>
                <a:lnTo>
                  <a:pt x="109245" y="190"/>
                </a:lnTo>
                <a:lnTo>
                  <a:pt x="38" y="190"/>
                </a:lnTo>
                <a:lnTo>
                  <a:pt x="38" y="18262"/>
                </a:lnTo>
                <a:lnTo>
                  <a:pt x="15201" y="32245"/>
                </a:lnTo>
                <a:lnTo>
                  <a:pt x="28765" y="48336"/>
                </a:lnTo>
                <a:lnTo>
                  <a:pt x="48285" y="82727"/>
                </a:lnTo>
                <a:lnTo>
                  <a:pt x="60083" y="128155"/>
                </a:lnTo>
                <a:lnTo>
                  <a:pt x="65722" y="174764"/>
                </a:lnTo>
                <a:lnTo>
                  <a:pt x="65392" y="193484"/>
                </a:lnTo>
                <a:lnTo>
                  <a:pt x="59893" y="239814"/>
                </a:lnTo>
                <a:lnTo>
                  <a:pt x="48018" y="280301"/>
                </a:lnTo>
                <a:lnTo>
                  <a:pt x="19469" y="323062"/>
                </a:lnTo>
                <a:lnTo>
                  <a:pt x="0" y="340817"/>
                </a:lnTo>
                <a:lnTo>
                  <a:pt x="0" y="359371"/>
                </a:lnTo>
                <a:lnTo>
                  <a:pt x="110109" y="359371"/>
                </a:lnTo>
                <a:lnTo>
                  <a:pt x="110109" y="215315"/>
                </a:lnTo>
                <a:lnTo>
                  <a:pt x="230568" y="215315"/>
                </a:lnTo>
                <a:lnTo>
                  <a:pt x="230568" y="358990"/>
                </a:lnTo>
                <a:lnTo>
                  <a:pt x="238506" y="359765"/>
                </a:lnTo>
                <a:lnTo>
                  <a:pt x="245465" y="359994"/>
                </a:lnTo>
                <a:lnTo>
                  <a:pt x="251472" y="359054"/>
                </a:lnTo>
                <a:lnTo>
                  <a:pt x="255295" y="356120"/>
                </a:lnTo>
                <a:lnTo>
                  <a:pt x="255917" y="352526"/>
                </a:lnTo>
                <a:lnTo>
                  <a:pt x="335661" y="138734"/>
                </a:lnTo>
                <a:lnTo>
                  <a:pt x="338302" y="130594"/>
                </a:lnTo>
                <a:lnTo>
                  <a:pt x="340182" y="122339"/>
                </a:lnTo>
                <a:lnTo>
                  <a:pt x="341274" y="113919"/>
                </a:lnTo>
                <a:lnTo>
                  <a:pt x="341541" y="105232"/>
                </a:lnTo>
                <a:lnTo>
                  <a:pt x="341299" y="81470"/>
                </a:lnTo>
                <a:lnTo>
                  <a:pt x="341287" y="6858"/>
                </a:lnTo>
                <a:lnTo>
                  <a:pt x="342493" y="3263"/>
                </a:lnTo>
                <a:close/>
              </a:path>
              <a:path w="656590" h="360045">
                <a:moveTo>
                  <a:pt x="656526" y="359524"/>
                </a:moveTo>
                <a:lnTo>
                  <a:pt x="634885" y="301383"/>
                </a:lnTo>
                <a:lnTo>
                  <a:pt x="615073" y="248170"/>
                </a:lnTo>
                <a:lnTo>
                  <a:pt x="614133" y="245656"/>
                </a:lnTo>
                <a:lnTo>
                  <a:pt x="559104" y="97815"/>
                </a:lnTo>
                <a:lnTo>
                  <a:pt x="538937" y="43637"/>
                </a:lnTo>
                <a:lnTo>
                  <a:pt x="538937" y="157797"/>
                </a:lnTo>
                <a:lnTo>
                  <a:pt x="493141" y="191846"/>
                </a:lnTo>
                <a:lnTo>
                  <a:pt x="499719" y="212344"/>
                </a:lnTo>
                <a:lnTo>
                  <a:pt x="502970" y="222618"/>
                </a:lnTo>
                <a:lnTo>
                  <a:pt x="506133" y="232905"/>
                </a:lnTo>
                <a:lnTo>
                  <a:pt x="507441" y="237261"/>
                </a:lnTo>
                <a:lnTo>
                  <a:pt x="510501" y="241350"/>
                </a:lnTo>
                <a:lnTo>
                  <a:pt x="508876" y="246354"/>
                </a:lnTo>
                <a:lnTo>
                  <a:pt x="511251" y="245656"/>
                </a:lnTo>
                <a:lnTo>
                  <a:pt x="510451" y="247015"/>
                </a:lnTo>
                <a:lnTo>
                  <a:pt x="510044" y="248170"/>
                </a:lnTo>
                <a:lnTo>
                  <a:pt x="508965" y="248056"/>
                </a:lnTo>
                <a:lnTo>
                  <a:pt x="508558" y="247484"/>
                </a:lnTo>
                <a:lnTo>
                  <a:pt x="508622" y="247218"/>
                </a:lnTo>
                <a:lnTo>
                  <a:pt x="508800" y="246430"/>
                </a:lnTo>
                <a:lnTo>
                  <a:pt x="499935" y="241604"/>
                </a:lnTo>
                <a:lnTo>
                  <a:pt x="491718" y="235788"/>
                </a:lnTo>
                <a:lnTo>
                  <a:pt x="483755" y="229616"/>
                </a:lnTo>
                <a:lnTo>
                  <a:pt x="475615" y="223697"/>
                </a:lnTo>
                <a:lnTo>
                  <a:pt x="471411" y="220903"/>
                </a:lnTo>
                <a:lnTo>
                  <a:pt x="467360" y="217868"/>
                </a:lnTo>
                <a:lnTo>
                  <a:pt x="462508" y="214426"/>
                </a:lnTo>
                <a:lnTo>
                  <a:pt x="416902" y="247218"/>
                </a:lnTo>
                <a:lnTo>
                  <a:pt x="414896" y="245414"/>
                </a:lnTo>
                <a:lnTo>
                  <a:pt x="431812" y="191782"/>
                </a:lnTo>
                <a:lnTo>
                  <a:pt x="383552" y="156095"/>
                </a:lnTo>
                <a:lnTo>
                  <a:pt x="443280" y="156095"/>
                </a:lnTo>
                <a:lnTo>
                  <a:pt x="462407" y="97815"/>
                </a:lnTo>
                <a:lnTo>
                  <a:pt x="481609" y="155625"/>
                </a:lnTo>
                <a:lnTo>
                  <a:pt x="537781" y="155625"/>
                </a:lnTo>
                <a:lnTo>
                  <a:pt x="538937" y="157797"/>
                </a:lnTo>
                <a:lnTo>
                  <a:pt x="538937" y="43637"/>
                </a:lnTo>
                <a:lnTo>
                  <a:pt x="522693" y="0"/>
                </a:lnTo>
                <a:lnTo>
                  <a:pt x="401078" y="0"/>
                </a:lnTo>
                <a:lnTo>
                  <a:pt x="267385" y="359244"/>
                </a:lnTo>
                <a:lnTo>
                  <a:pt x="380580" y="359244"/>
                </a:lnTo>
                <a:lnTo>
                  <a:pt x="385025" y="344335"/>
                </a:lnTo>
                <a:lnTo>
                  <a:pt x="389191" y="329641"/>
                </a:lnTo>
                <a:lnTo>
                  <a:pt x="393484" y="315290"/>
                </a:lnTo>
                <a:lnTo>
                  <a:pt x="398272" y="301383"/>
                </a:lnTo>
                <a:lnTo>
                  <a:pt x="522884" y="301383"/>
                </a:lnTo>
                <a:lnTo>
                  <a:pt x="527481" y="316547"/>
                </a:lnTo>
                <a:lnTo>
                  <a:pt x="531495" y="331571"/>
                </a:lnTo>
                <a:lnTo>
                  <a:pt x="535927" y="346036"/>
                </a:lnTo>
                <a:lnTo>
                  <a:pt x="541845" y="359524"/>
                </a:lnTo>
                <a:lnTo>
                  <a:pt x="656526" y="359524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1522176" y="263880"/>
            <a:ext cx="391160" cy="375285"/>
          </a:xfrm>
          <a:custGeom>
            <a:avLst/>
            <a:gdLst/>
            <a:ahLst/>
            <a:cxnLst/>
            <a:rect l="l" t="t" r="r" b="b"/>
            <a:pathLst>
              <a:path w="391159" h="375284">
                <a:moveTo>
                  <a:pt x="390753" y="239763"/>
                </a:moveTo>
                <a:lnTo>
                  <a:pt x="378155" y="241795"/>
                </a:lnTo>
                <a:lnTo>
                  <a:pt x="365747" y="243344"/>
                </a:lnTo>
                <a:lnTo>
                  <a:pt x="353415" y="243941"/>
                </a:lnTo>
                <a:lnTo>
                  <a:pt x="341033" y="243154"/>
                </a:lnTo>
                <a:lnTo>
                  <a:pt x="326313" y="240004"/>
                </a:lnTo>
                <a:lnTo>
                  <a:pt x="312394" y="234937"/>
                </a:lnTo>
                <a:lnTo>
                  <a:pt x="299034" y="228523"/>
                </a:lnTo>
                <a:lnTo>
                  <a:pt x="285991" y="221322"/>
                </a:lnTo>
                <a:lnTo>
                  <a:pt x="274637" y="216382"/>
                </a:lnTo>
                <a:lnTo>
                  <a:pt x="263486" y="214782"/>
                </a:lnTo>
                <a:lnTo>
                  <a:pt x="252310" y="216662"/>
                </a:lnTo>
                <a:lnTo>
                  <a:pt x="240868" y="222148"/>
                </a:lnTo>
                <a:lnTo>
                  <a:pt x="207657" y="242747"/>
                </a:lnTo>
                <a:lnTo>
                  <a:pt x="104762" y="305384"/>
                </a:lnTo>
                <a:lnTo>
                  <a:pt x="101130" y="306412"/>
                </a:lnTo>
                <a:lnTo>
                  <a:pt x="100177" y="311632"/>
                </a:lnTo>
                <a:lnTo>
                  <a:pt x="125488" y="375221"/>
                </a:lnTo>
                <a:lnTo>
                  <a:pt x="201104" y="325374"/>
                </a:lnTo>
                <a:lnTo>
                  <a:pt x="222338" y="311835"/>
                </a:lnTo>
                <a:lnTo>
                  <a:pt x="265899" y="286689"/>
                </a:lnTo>
                <a:lnTo>
                  <a:pt x="303949" y="269646"/>
                </a:lnTo>
                <a:lnTo>
                  <a:pt x="318084" y="268782"/>
                </a:lnTo>
                <a:lnTo>
                  <a:pt x="330873" y="272516"/>
                </a:lnTo>
                <a:lnTo>
                  <a:pt x="342506" y="280720"/>
                </a:lnTo>
                <a:lnTo>
                  <a:pt x="353644" y="289179"/>
                </a:lnTo>
                <a:lnTo>
                  <a:pt x="365023" y="293509"/>
                </a:lnTo>
                <a:lnTo>
                  <a:pt x="377190" y="293662"/>
                </a:lnTo>
                <a:lnTo>
                  <a:pt x="390753" y="289560"/>
                </a:lnTo>
                <a:lnTo>
                  <a:pt x="390753" y="239763"/>
                </a:lnTo>
                <a:close/>
              </a:path>
              <a:path w="391159" h="375284">
                <a:moveTo>
                  <a:pt x="391045" y="138963"/>
                </a:moveTo>
                <a:lnTo>
                  <a:pt x="368960" y="143967"/>
                </a:lnTo>
                <a:lnTo>
                  <a:pt x="340842" y="151841"/>
                </a:lnTo>
                <a:lnTo>
                  <a:pt x="319735" y="154393"/>
                </a:lnTo>
                <a:lnTo>
                  <a:pt x="298538" y="153085"/>
                </a:lnTo>
                <a:lnTo>
                  <a:pt x="277164" y="147269"/>
                </a:lnTo>
                <a:lnTo>
                  <a:pt x="259753" y="140944"/>
                </a:lnTo>
                <a:lnTo>
                  <a:pt x="224599" y="129171"/>
                </a:lnTo>
                <a:lnTo>
                  <a:pt x="207086" y="123088"/>
                </a:lnTo>
                <a:lnTo>
                  <a:pt x="193941" y="119748"/>
                </a:lnTo>
                <a:lnTo>
                  <a:pt x="181025" y="119189"/>
                </a:lnTo>
                <a:lnTo>
                  <a:pt x="168198" y="121107"/>
                </a:lnTo>
                <a:lnTo>
                  <a:pt x="118541" y="142214"/>
                </a:lnTo>
                <a:lnTo>
                  <a:pt x="66294" y="172148"/>
                </a:lnTo>
                <a:lnTo>
                  <a:pt x="49530" y="183692"/>
                </a:lnTo>
                <a:lnTo>
                  <a:pt x="75107" y="248043"/>
                </a:lnTo>
                <a:lnTo>
                  <a:pt x="114312" y="220522"/>
                </a:lnTo>
                <a:lnTo>
                  <a:pt x="141224" y="203200"/>
                </a:lnTo>
                <a:lnTo>
                  <a:pt x="168973" y="187286"/>
                </a:lnTo>
                <a:lnTo>
                  <a:pt x="197827" y="173189"/>
                </a:lnTo>
                <a:lnTo>
                  <a:pt x="213245" y="167830"/>
                </a:lnTo>
                <a:lnTo>
                  <a:pt x="228180" y="166090"/>
                </a:lnTo>
                <a:lnTo>
                  <a:pt x="242874" y="168605"/>
                </a:lnTo>
                <a:lnTo>
                  <a:pt x="257517" y="175996"/>
                </a:lnTo>
                <a:lnTo>
                  <a:pt x="263436" y="179578"/>
                </a:lnTo>
                <a:lnTo>
                  <a:pt x="269684" y="182676"/>
                </a:lnTo>
                <a:lnTo>
                  <a:pt x="282536" y="188214"/>
                </a:lnTo>
                <a:lnTo>
                  <a:pt x="299148" y="194005"/>
                </a:lnTo>
                <a:lnTo>
                  <a:pt x="316052" y="197192"/>
                </a:lnTo>
                <a:lnTo>
                  <a:pt x="333235" y="197789"/>
                </a:lnTo>
                <a:lnTo>
                  <a:pt x="350710" y="195770"/>
                </a:lnTo>
                <a:lnTo>
                  <a:pt x="357759" y="194449"/>
                </a:lnTo>
                <a:lnTo>
                  <a:pt x="364883" y="191858"/>
                </a:lnTo>
                <a:lnTo>
                  <a:pt x="379806" y="192684"/>
                </a:lnTo>
                <a:lnTo>
                  <a:pt x="385381" y="189534"/>
                </a:lnTo>
                <a:lnTo>
                  <a:pt x="391045" y="185000"/>
                </a:lnTo>
                <a:lnTo>
                  <a:pt x="391045" y="138963"/>
                </a:lnTo>
                <a:close/>
              </a:path>
              <a:path w="391159" h="375284">
                <a:moveTo>
                  <a:pt x="391134" y="0"/>
                </a:moveTo>
                <a:lnTo>
                  <a:pt x="347065" y="5245"/>
                </a:lnTo>
                <a:lnTo>
                  <a:pt x="340042" y="4864"/>
                </a:lnTo>
                <a:lnTo>
                  <a:pt x="311734" y="15760"/>
                </a:lnTo>
                <a:lnTo>
                  <a:pt x="238975" y="44627"/>
                </a:lnTo>
                <a:lnTo>
                  <a:pt x="232498" y="46164"/>
                </a:lnTo>
                <a:lnTo>
                  <a:pt x="226288" y="48387"/>
                </a:lnTo>
                <a:lnTo>
                  <a:pt x="210604" y="52120"/>
                </a:lnTo>
                <a:lnTo>
                  <a:pt x="195262" y="52184"/>
                </a:lnTo>
                <a:lnTo>
                  <a:pt x="180238" y="48907"/>
                </a:lnTo>
                <a:lnTo>
                  <a:pt x="165468" y="42672"/>
                </a:lnTo>
                <a:lnTo>
                  <a:pt x="143560" y="33070"/>
                </a:lnTo>
                <a:lnTo>
                  <a:pt x="121183" y="27419"/>
                </a:lnTo>
                <a:lnTo>
                  <a:pt x="74434" y="31419"/>
                </a:lnTo>
                <a:lnTo>
                  <a:pt x="33324" y="46278"/>
                </a:lnTo>
                <a:lnTo>
                  <a:pt x="13208" y="55422"/>
                </a:lnTo>
                <a:lnTo>
                  <a:pt x="4737" y="56083"/>
                </a:lnTo>
                <a:lnTo>
                  <a:pt x="0" y="62420"/>
                </a:lnTo>
                <a:lnTo>
                  <a:pt x="23977" y="118275"/>
                </a:lnTo>
                <a:lnTo>
                  <a:pt x="42316" y="107937"/>
                </a:lnTo>
                <a:lnTo>
                  <a:pt x="60680" y="98539"/>
                </a:lnTo>
                <a:lnTo>
                  <a:pt x="98298" y="83185"/>
                </a:lnTo>
                <a:lnTo>
                  <a:pt x="142481" y="72593"/>
                </a:lnTo>
                <a:lnTo>
                  <a:pt x="164998" y="71450"/>
                </a:lnTo>
                <a:lnTo>
                  <a:pt x="187871" y="74206"/>
                </a:lnTo>
                <a:lnTo>
                  <a:pt x="203974" y="79108"/>
                </a:lnTo>
                <a:lnTo>
                  <a:pt x="219240" y="85979"/>
                </a:lnTo>
                <a:lnTo>
                  <a:pt x="254660" y="104863"/>
                </a:lnTo>
                <a:lnTo>
                  <a:pt x="259626" y="105740"/>
                </a:lnTo>
                <a:lnTo>
                  <a:pt x="284975" y="97091"/>
                </a:lnTo>
                <a:lnTo>
                  <a:pt x="344766" y="79349"/>
                </a:lnTo>
                <a:lnTo>
                  <a:pt x="356425" y="76136"/>
                </a:lnTo>
                <a:lnTo>
                  <a:pt x="368173" y="73190"/>
                </a:lnTo>
                <a:lnTo>
                  <a:pt x="379806" y="69888"/>
                </a:lnTo>
                <a:lnTo>
                  <a:pt x="391134" y="65595"/>
                </a:lnTo>
                <a:lnTo>
                  <a:pt x="391134" y="0"/>
                </a:lnTo>
                <a:close/>
              </a:path>
            </a:pathLst>
          </a:custGeom>
          <a:solidFill>
            <a:srgbClr val="BD20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475651" y="55358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2701" y="0"/>
                </a:moveTo>
                <a:lnTo>
                  <a:pt x="309" y="695"/>
                </a:lnTo>
                <a:lnTo>
                  <a:pt x="0" y="1824"/>
                </a:lnTo>
                <a:lnTo>
                  <a:pt x="394" y="2399"/>
                </a:lnTo>
                <a:lnTo>
                  <a:pt x="1485" y="2509"/>
                </a:lnTo>
                <a:lnTo>
                  <a:pt x="1901" y="1363"/>
                </a:lnTo>
                <a:close/>
              </a:path>
            </a:pathLst>
          </a:custGeom>
          <a:solidFill>
            <a:srgbClr val="E9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37495" y="331723"/>
            <a:ext cx="3517008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01045" y="1751075"/>
            <a:ext cx="10389908" cy="1753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443973" y="6584026"/>
            <a:ext cx="1841500" cy="167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15546" y="6567128"/>
            <a:ext cx="245745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54790" y="5934026"/>
            <a:ext cx="2103120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10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4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Combat Paramedic/Provider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0996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39"/>
                </a:lnTo>
                <a:lnTo>
                  <a:pt x="28030" y="546159"/>
                </a:lnTo>
                <a:lnTo>
                  <a:pt x="58449" y="566669"/>
                </a:lnTo>
                <a:lnTo>
                  <a:pt x="95700" y="574189"/>
                </a:lnTo>
                <a:lnTo>
                  <a:pt x="2286593" y="574189"/>
                </a:lnTo>
                <a:lnTo>
                  <a:pt x="2323844" y="566669"/>
                </a:lnTo>
                <a:lnTo>
                  <a:pt x="2354263" y="546159"/>
                </a:lnTo>
                <a:lnTo>
                  <a:pt x="2374773" y="515739"/>
                </a:lnTo>
                <a:lnTo>
                  <a:pt x="2382294" y="478489"/>
                </a:lnTo>
                <a:lnTo>
                  <a:pt x="2382294" y="95700"/>
                </a:lnTo>
                <a:lnTo>
                  <a:pt x="2374773" y="58449"/>
                </a:lnTo>
                <a:lnTo>
                  <a:pt x="2354263" y="28030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61411" y="5934026"/>
            <a:ext cx="1541780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2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2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1</a:t>
            </a:r>
            <a:endParaRPr sz="1600" dirty="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All</a:t>
            </a:r>
            <a:r>
              <a:rPr sz="13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Service</a:t>
            </a:r>
            <a:r>
              <a:rPr sz="1300" spc="-2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Members</a:t>
            </a:r>
            <a:endParaRPr sz="1300" dirty="0"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99117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39"/>
                </a:lnTo>
                <a:lnTo>
                  <a:pt x="28030" y="546159"/>
                </a:lnTo>
                <a:lnTo>
                  <a:pt x="58449" y="566669"/>
                </a:lnTo>
                <a:lnTo>
                  <a:pt x="95700" y="574189"/>
                </a:lnTo>
                <a:lnTo>
                  <a:pt x="2286593" y="574189"/>
                </a:lnTo>
                <a:lnTo>
                  <a:pt x="2323843" y="566669"/>
                </a:lnTo>
                <a:lnTo>
                  <a:pt x="2354263" y="546159"/>
                </a:lnTo>
                <a:lnTo>
                  <a:pt x="2374773" y="515739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3" y="28030"/>
                </a:lnTo>
                <a:lnTo>
                  <a:pt x="2323843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119831" y="5934026"/>
            <a:ext cx="1341755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FFFFFF"/>
                </a:solidFill>
                <a:latin typeface="Arial Black"/>
                <a:cs typeface="Arial Black"/>
              </a:rPr>
              <a:t>TCCC</a:t>
            </a:r>
            <a:r>
              <a:rPr sz="1600" spc="-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TIER</a:t>
            </a:r>
            <a:r>
              <a:rPr sz="16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2</a:t>
            </a:r>
            <a:endParaRPr sz="1600">
              <a:latin typeface="Arial MT"/>
              <a:cs typeface="Arial MT"/>
            </a:endParaRPr>
          </a:p>
          <a:p>
            <a:pPr marL="21590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FFFFFF"/>
                </a:solidFill>
                <a:latin typeface="Arial MT"/>
                <a:cs typeface="Arial MT"/>
              </a:rPr>
              <a:t>Combat</a:t>
            </a:r>
            <a:r>
              <a:rPr sz="13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Arial MT"/>
                <a:cs typeface="Arial MT"/>
              </a:rPr>
              <a:t>Lifesaver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57239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39"/>
                </a:lnTo>
                <a:lnTo>
                  <a:pt x="28030" y="546159"/>
                </a:lnTo>
                <a:lnTo>
                  <a:pt x="58449" y="566669"/>
                </a:lnTo>
                <a:lnTo>
                  <a:pt x="95700" y="574189"/>
                </a:lnTo>
                <a:lnTo>
                  <a:pt x="2286593" y="574189"/>
                </a:lnTo>
                <a:lnTo>
                  <a:pt x="2323844" y="566669"/>
                </a:lnTo>
                <a:lnTo>
                  <a:pt x="2354264" y="546159"/>
                </a:lnTo>
                <a:lnTo>
                  <a:pt x="2374773" y="515739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4" y="28030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397473" y="5934026"/>
            <a:ext cx="1901825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10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3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Combat</a:t>
            </a:r>
            <a:r>
              <a:rPr sz="1300" spc="-1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Medic/Corpsman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73401" y="4217923"/>
            <a:ext cx="81267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Arial"/>
                <a:cs typeface="Arial"/>
              </a:rPr>
              <a:t>MODULE</a:t>
            </a:r>
            <a:r>
              <a:rPr sz="3600" b="1" spc="-1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07:</a:t>
            </a:r>
            <a:r>
              <a:rPr sz="3600" b="1" spc="-140" dirty="0">
                <a:latin typeface="Arial"/>
                <a:cs typeface="Arial"/>
              </a:rPr>
              <a:t> </a:t>
            </a:r>
            <a:r>
              <a:rPr sz="3600" b="1" spc="-105" dirty="0">
                <a:latin typeface="Arial"/>
                <a:cs typeface="Arial"/>
              </a:rPr>
              <a:t>AIRWAY</a:t>
            </a:r>
            <a:r>
              <a:rPr sz="3600" b="1" spc="-7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MANAGEMENT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967087" y="263878"/>
            <a:ext cx="946785" cy="404495"/>
            <a:chOff x="10967087" y="263878"/>
            <a:chExt cx="946785" cy="404495"/>
          </a:xfrm>
        </p:grpSpPr>
        <p:sp>
          <p:nvSpPr>
            <p:cNvPr id="3" name="object 3"/>
            <p:cNvSpPr/>
            <p:nvPr/>
          </p:nvSpPr>
          <p:spPr>
            <a:xfrm>
              <a:off x="11234474" y="305153"/>
              <a:ext cx="389255" cy="362585"/>
            </a:xfrm>
            <a:custGeom>
              <a:avLst/>
              <a:gdLst/>
              <a:ahLst/>
              <a:cxnLst/>
              <a:rect l="l" t="t" r="r" b="b"/>
              <a:pathLst>
                <a:path w="389254" h="362584">
                  <a:moveTo>
                    <a:pt x="255315" y="0"/>
                  </a:moveTo>
                  <a:lnTo>
                    <a:pt x="133697" y="0"/>
                  </a:lnTo>
                  <a:lnTo>
                    <a:pt x="0" y="358962"/>
                  </a:lnTo>
                  <a:lnTo>
                    <a:pt x="113197" y="358962"/>
                  </a:lnTo>
                  <a:lnTo>
                    <a:pt x="121811" y="330001"/>
                  </a:lnTo>
                  <a:lnTo>
                    <a:pt x="126095" y="316285"/>
                  </a:lnTo>
                  <a:lnTo>
                    <a:pt x="130891" y="303486"/>
                  </a:lnTo>
                  <a:lnTo>
                    <a:pt x="255502" y="303486"/>
                  </a:lnTo>
                  <a:lnTo>
                    <a:pt x="260103" y="318171"/>
                  </a:lnTo>
                  <a:lnTo>
                    <a:pt x="264105" y="332856"/>
                  </a:lnTo>
                  <a:lnTo>
                    <a:pt x="268545" y="347540"/>
                  </a:lnTo>
                  <a:lnTo>
                    <a:pt x="274460" y="362225"/>
                  </a:lnTo>
                  <a:lnTo>
                    <a:pt x="389144" y="362225"/>
                  </a:lnTo>
                  <a:lnTo>
                    <a:pt x="255315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304408" y="367155"/>
              <a:ext cx="234950" cy="219710"/>
            </a:xfrm>
            <a:custGeom>
              <a:avLst/>
              <a:gdLst/>
              <a:ahLst/>
              <a:cxnLst/>
              <a:rect l="l" t="t" r="r" b="b"/>
              <a:pathLst>
                <a:path w="234950" h="219709">
                  <a:moveTo>
                    <a:pt x="64794" y="0"/>
                  </a:moveTo>
                  <a:lnTo>
                    <a:pt x="0" y="191719"/>
                  </a:lnTo>
                  <a:lnTo>
                    <a:pt x="117416" y="219276"/>
                  </a:lnTo>
                  <a:lnTo>
                    <a:pt x="234746" y="204501"/>
                  </a:lnTo>
                  <a:lnTo>
                    <a:pt x="203808" y="38591"/>
                  </a:lnTo>
                  <a:lnTo>
                    <a:pt x="647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0790835" y="783221"/>
            <a:ext cx="734060" cy="60325"/>
          </a:xfrm>
          <a:custGeom>
            <a:avLst/>
            <a:gdLst/>
            <a:ahLst/>
            <a:cxnLst/>
            <a:rect l="l" t="t" r="r" b="b"/>
            <a:pathLst>
              <a:path w="734059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734059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734059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734059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734059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734059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734059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734059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734059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734059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734059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734059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734059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734059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529530" y="783221"/>
            <a:ext cx="258445" cy="60325"/>
          </a:xfrm>
          <a:custGeom>
            <a:avLst/>
            <a:gdLst/>
            <a:ahLst/>
            <a:cxnLst/>
            <a:rect l="l" t="t" r="r" b="b"/>
            <a:pathLst>
              <a:path w="258445" h="60325">
                <a:moveTo>
                  <a:pt x="48361" y="28486"/>
                </a:moveTo>
                <a:lnTo>
                  <a:pt x="28600" y="28486"/>
                </a:lnTo>
                <a:lnTo>
                  <a:pt x="28600" y="34518"/>
                </a:lnTo>
                <a:lnTo>
                  <a:pt x="41605" y="34518"/>
                </a:lnTo>
                <a:lnTo>
                  <a:pt x="41605" y="52400"/>
                </a:lnTo>
                <a:lnTo>
                  <a:pt x="37757" y="53327"/>
                </a:lnTo>
                <a:lnTo>
                  <a:pt x="33820" y="53784"/>
                </a:lnTo>
                <a:lnTo>
                  <a:pt x="22364" y="53784"/>
                </a:lnTo>
                <a:lnTo>
                  <a:pt x="16738" y="51765"/>
                </a:lnTo>
                <a:lnTo>
                  <a:pt x="9080" y="43662"/>
                </a:lnTo>
                <a:lnTo>
                  <a:pt x="7162" y="37719"/>
                </a:lnTo>
                <a:lnTo>
                  <a:pt x="7162" y="22415"/>
                </a:lnTo>
                <a:lnTo>
                  <a:pt x="9144" y="16573"/>
                </a:lnTo>
                <a:lnTo>
                  <a:pt x="17106" y="8153"/>
                </a:lnTo>
                <a:lnTo>
                  <a:pt x="22631" y="6045"/>
                </a:lnTo>
                <a:lnTo>
                  <a:pt x="34569" y="6045"/>
                </a:lnTo>
                <a:lnTo>
                  <a:pt x="39611" y="7150"/>
                </a:lnTo>
                <a:lnTo>
                  <a:pt x="44869" y="9385"/>
                </a:lnTo>
                <a:lnTo>
                  <a:pt x="47498" y="3416"/>
                </a:lnTo>
                <a:lnTo>
                  <a:pt x="42138" y="1143"/>
                </a:lnTo>
                <a:lnTo>
                  <a:pt x="36360" y="0"/>
                </a:lnTo>
                <a:lnTo>
                  <a:pt x="24028" y="0"/>
                </a:lnTo>
                <a:lnTo>
                  <a:pt x="0" y="23837"/>
                </a:lnTo>
                <a:lnTo>
                  <a:pt x="0" y="39306"/>
                </a:lnTo>
                <a:lnTo>
                  <a:pt x="2451" y="46634"/>
                </a:lnTo>
                <a:lnTo>
                  <a:pt x="12268" y="57099"/>
                </a:lnTo>
                <a:lnTo>
                  <a:pt x="19113" y="59715"/>
                </a:lnTo>
                <a:lnTo>
                  <a:pt x="32105" y="59715"/>
                </a:lnTo>
                <a:lnTo>
                  <a:pt x="35801" y="59461"/>
                </a:lnTo>
                <a:lnTo>
                  <a:pt x="42164" y="58445"/>
                </a:lnTo>
                <a:lnTo>
                  <a:pt x="45288" y="57708"/>
                </a:lnTo>
                <a:lnTo>
                  <a:pt x="48361" y="56730"/>
                </a:lnTo>
                <a:lnTo>
                  <a:pt x="48361" y="28486"/>
                </a:lnTo>
                <a:close/>
              </a:path>
              <a:path w="258445" h="60325">
                <a:moveTo>
                  <a:pt x="94742" y="838"/>
                </a:moveTo>
                <a:lnTo>
                  <a:pt x="62331" y="838"/>
                </a:lnTo>
                <a:lnTo>
                  <a:pt x="62331" y="58915"/>
                </a:lnTo>
                <a:lnTo>
                  <a:pt x="94742" y="58915"/>
                </a:lnTo>
                <a:lnTo>
                  <a:pt x="94742" y="52870"/>
                </a:lnTo>
                <a:lnTo>
                  <a:pt x="69088" y="52870"/>
                </a:lnTo>
                <a:lnTo>
                  <a:pt x="69088" y="31508"/>
                </a:lnTo>
                <a:lnTo>
                  <a:pt x="93192" y="31508"/>
                </a:lnTo>
                <a:lnTo>
                  <a:pt x="93192" y="25552"/>
                </a:lnTo>
                <a:lnTo>
                  <a:pt x="69088" y="25552"/>
                </a:lnTo>
                <a:lnTo>
                  <a:pt x="69088" y="6832"/>
                </a:lnTo>
                <a:lnTo>
                  <a:pt x="94742" y="6832"/>
                </a:lnTo>
                <a:lnTo>
                  <a:pt x="94742" y="838"/>
                </a:lnTo>
                <a:close/>
              </a:path>
              <a:path w="258445" h="60325">
                <a:moveTo>
                  <a:pt x="153047" y="838"/>
                </a:moveTo>
                <a:lnTo>
                  <a:pt x="146735" y="838"/>
                </a:lnTo>
                <a:lnTo>
                  <a:pt x="146672" y="35839"/>
                </a:lnTo>
                <a:lnTo>
                  <a:pt x="147281" y="49377"/>
                </a:lnTo>
                <a:lnTo>
                  <a:pt x="146964" y="49377"/>
                </a:lnTo>
                <a:lnTo>
                  <a:pt x="115265" y="838"/>
                </a:lnTo>
                <a:lnTo>
                  <a:pt x="107632" y="838"/>
                </a:lnTo>
                <a:lnTo>
                  <a:pt x="107632" y="58915"/>
                </a:lnTo>
                <a:lnTo>
                  <a:pt x="113880" y="58915"/>
                </a:lnTo>
                <a:lnTo>
                  <a:pt x="113880" y="21132"/>
                </a:lnTo>
                <a:lnTo>
                  <a:pt x="113665" y="15887"/>
                </a:lnTo>
                <a:lnTo>
                  <a:pt x="113233" y="10172"/>
                </a:lnTo>
                <a:lnTo>
                  <a:pt x="113563" y="10172"/>
                </a:lnTo>
                <a:lnTo>
                  <a:pt x="145338" y="58915"/>
                </a:lnTo>
                <a:lnTo>
                  <a:pt x="153047" y="58915"/>
                </a:lnTo>
                <a:lnTo>
                  <a:pt x="153047" y="838"/>
                </a:lnTo>
                <a:close/>
              </a:path>
              <a:path w="258445" h="60325">
                <a:moveTo>
                  <a:pt x="210007" y="3340"/>
                </a:moveTo>
                <a:lnTo>
                  <a:pt x="205447" y="1117"/>
                </a:lnTo>
                <a:lnTo>
                  <a:pt x="200126" y="12"/>
                </a:lnTo>
                <a:lnTo>
                  <a:pt x="188290" y="12"/>
                </a:lnTo>
                <a:lnTo>
                  <a:pt x="166014" y="23812"/>
                </a:lnTo>
                <a:lnTo>
                  <a:pt x="166014" y="39357"/>
                </a:lnTo>
                <a:lnTo>
                  <a:pt x="168351" y="46736"/>
                </a:lnTo>
                <a:lnTo>
                  <a:pt x="177660" y="57111"/>
                </a:lnTo>
                <a:lnTo>
                  <a:pt x="184264" y="59702"/>
                </a:lnTo>
                <a:lnTo>
                  <a:pt x="198742" y="59702"/>
                </a:lnTo>
                <a:lnTo>
                  <a:pt x="203708" y="58953"/>
                </a:lnTo>
                <a:lnTo>
                  <a:pt x="207746" y="57442"/>
                </a:lnTo>
                <a:lnTo>
                  <a:pt x="207746" y="51523"/>
                </a:lnTo>
                <a:lnTo>
                  <a:pt x="202552" y="52984"/>
                </a:lnTo>
                <a:lnTo>
                  <a:pt x="197916" y="53708"/>
                </a:lnTo>
                <a:lnTo>
                  <a:pt x="187261" y="53708"/>
                </a:lnTo>
                <a:lnTo>
                  <a:pt x="182168" y="51638"/>
                </a:lnTo>
                <a:lnTo>
                  <a:pt x="175044" y="43357"/>
                </a:lnTo>
                <a:lnTo>
                  <a:pt x="173253" y="37477"/>
                </a:lnTo>
                <a:lnTo>
                  <a:pt x="173253" y="22491"/>
                </a:lnTo>
                <a:lnTo>
                  <a:pt x="175107" y="16662"/>
                </a:lnTo>
                <a:lnTo>
                  <a:pt x="182511" y="8166"/>
                </a:lnTo>
                <a:lnTo>
                  <a:pt x="187553" y="6045"/>
                </a:lnTo>
                <a:lnTo>
                  <a:pt x="193941" y="6045"/>
                </a:lnTo>
                <a:lnTo>
                  <a:pt x="198348" y="6045"/>
                </a:lnTo>
                <a:lnTo>
                  <a:pt x="202742" y="7073"/>
                </a:lnTo>
                <a:lnTo>
                  <a:pt x="207149" y="9144"/>
                </a:lnTo>
                <a:lnTo>
                  <a:pt x="210007" y="3340"/>
                </a:lnTo>
                <a:close/>
              </a:path>
              <a:path w="258445" h="60325">
                <a:moveTo>
                  <a:pt x="258064" y="838"/>
                </a:moveTo>
                <a:lnTo>
                  <a:pt x="250736" y="838"/>
                </a:lnTo>
                <a:lnTo>
                  <a:pt x="235229" y="29870"/>
                </a:lnTo>
                <a:lnTo>
                  <a:pt x="219837" y="838"/>
                </a:lnTo>
                <a:lnTo>
                  <a:pt x="212432" y="838"/>
                </a:lnTo>
                <a:lnTo>
                  <a:pt x="231813" y="36715"/>
                </a:lnTo>
                <a:lnTo>
                  <a:pt x="231813" y="58915"/>
                </a:lnTo>
                <a:lnTo>
                  <a:pt x="238645" y="58915"/>
                </a:lnTo>
                <a:lnTo>
                  <a:pt x="238645" y="36385"/>
                </a:lnTo>
                <a:lnTo>
                  <a:pt x="258064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1522182" y="263879"/>
            <a:ext cx="392430" cy="375285"/>
            <a:chOff x="11522182" y="263879"/>
            <a:chExt cx="392430" cy="375285"/>
          </a:xfrm>
        </p:grpSpPr>
        <p:sp>
          <p:nvSpPr>
            <p:cNvPr id="10" name="object 10"/>
            <p:cNvSpPr/>
            <p:nvPr/>
          </p:nvSpPr>
          <p:spPr>
            <a:xfrm>
              <a:off x="11522182" y="263879"/>
              <a:ext cx="392430" cy="375285"/>
            </a:xfrm>
            <a:custGeom>
              <a:avLst/>
              <a:gdLst/>
              <a:ahLst/>
              <a:cxnLst/>
              <a:rect l="l" t="t" r="r" b="b"/>
              <a:pathLst>
                <a:path w="392429" h="375284">
                  <a:moveTo>
                    <a:pt x="177880" y="340639"/>
                  </a:moveTo>
                  <a:lnTo>
                    <a:pt x="111723" y="340639"/>
                  </a:lnTo>
                  <a:lnTo>
                    <a:pt x="125483" y="375213"/>
                  </a:lnTo>
                  <a:lnTo>
                    <a:pt x="177880" y="340639"/>
                  </a:lnTo>
                  <a:close/>
                </a:path>
                <a:path w="392429" h="375284">
                  <a:moveTo>
                    <a:pt x="98211" y="26567"/>
                  </a:moveTo>
                  <a:lnTo>
                    <a:pt x="60621" y="36053"/>
                  </a:lnTo>
                  <a:lnTo>
                    <a:pt x="20023" y="52176"/>
                  </a:lnTo>
                  <a:lnTo>
                    <a:pt x="13214" y="55413"/>
                  </a:lnTo>
                  <a:lnTo>
                    <a:pt x="4734" y="56079"/>
                  </a:lnTo>
                  <a:lnTo>
                    <a:pt x="0" y="62410"/>
                  </a:lnTo>
                  <a:lnTo>
                    <a:pt x="16972" y="101955"/>
                  </a:lnTo>
                  <a:lnTo>
                    <a:pt x="62791" y="217041"/>
                  </a:lnTo>
                  <a:lnTo>
                    <a:pt x="111652" y="340668"/>
                  </a:lnTo>
                  <a:lnTo>
                    <a:pt x="177880" y="340639"/>
                  </a:lnTo>
                  <a:lnTo>
                    <a:pt x="222339" y="311834"/>
                  </a:lnTo>
                  <a:lnTo>
                    <a:pt x="265893" y="286688"/>
                  </a:lnTo>
                  <a:lnTo>
                    <a:pt x="304054" y="269643"/>
                  </a:lnTo>
                  <a:lnTo>
                    <a:pt x="318435" y="268776"/>
                  </a:lnTo>
                  <a:lnTo>
                    <a:pt x="391841" y="268776"/>
                  </a:lnTo>
                  <a:lnTo>
                    <a:pt x="391929" y="185032"/>
                  </a:lnTo>
                  <a:lnTo>
                    <a:pt x="392177" y="185016"/>
                  </a:lnTo>
                  <a:lnTo>
                    <a:pt x="392177" y="138987"/>
                  </a:lnTo>
                  <a:lnTo>
                    <a:pt x="391474" y="138987"/>
                  </a:lnTo>
                  <a:lnTo>
                    <a:pt x="391595" y="65728"/>
                  </a:lnTo>
                  <a:lnTo>
                    <a:pt x="392177" y="65641"/>
                  </a:lnTo>
                  <a:lnTo>
                    <a:pt x="392177" y="52176"/>
                  </a:lnTo>
                  <a:lnTo>
                    <a:pt x="195310" y="52176"/>
                  </a:lnTo>
                  <a:lnTo>
                    <a:pt x="180272" y="48907"/>
                  </a:lnTo>
                  <a:lnTo>
                    <a:pt x="165502" y="42670"/>
                  </a:lnTo>
                  <a:lnTo>
                    <a:pt x="143588" y="33066"/>
                  </a:lnTo>
                  <a:lnTo>
                    <a:pt x="121207" y="27408"/>
                  </a:lnTo>
                  <a:lnTo>
                    <a:pt x="98211" y="26567"/>
                  </a:lnTo>
                  <a:close/>
                </a:path>
                <a:path w="392429" h="375284">
                  <a:moveTo>
                    <a:pt x="391841" y="268776"/>
                  </a:moveTo>
                  <a:lnTo>
                    <a:pt x="318435" y="268776"/>
                  </a:lnTo>
                  <a:lnTo>
                    <a:pt x="331475" y="272512"/>
                  </a:lnTo>
                  <a:lnTo>
                    <a:pt x="343218" y="280715"/>
                  </a:lnTo>
                  <a:lnTo>
                    <a:pt x="354425" y="289171"/>
                  </a:lnTo>
                  <a:lnTo>
                    <a:pt x="365958" y="293506"/>
                  </a:lnTo>
                  <a:lnTo>
                    <a:pt x="378361" y="293656"/>
                  </a:lnTo>
                  <a:lnTo>
                    <a:pt x="392177" y="289554"/>
                  </a:lnTo>
                  <a:lnTo>
                    <a:pt x="392177" y="270299"/>
                  </a:lnTo>
                  <a:lnTo>
                    <a:pt x="391840" y="270299"/>
                  </a:lnTo>
                  <a:lnTo>
                    <a:pt x="391841" y="268776"/>
                  </a:lnTo>
                  <a:close/>
                </a:path>
                <a:path w="392429" h="375284">
                  <a:moveTo>
                    <a:pt x="392177" y="270233"/>
                  </a:moveTo>
                  <a:lnTo>
                    <a:pt x="391840" y="270299"/>
                  </a:lnTo>
                  <a:lnTo>
                    <a:pt x="392177" y="270299"/>
                  </a:lnTo>
                  <a:close/>
                </a:path>
                <a:path w="392429" h="375284">
                  <a:moveTo>
                    <a:pt x="392177" y="138954"/>
                  </a:moveTo>
                  <a:lnTo>
                    <a:pt x="391474" y="138987"/>
                  </a:lnTo>
                  <a:lnTo>
                    <a:pt x="392177" y="138987"/>
                  </a:lnTo>
                  <a:close/>
                </a:path>
                <a:path w="392429" h="375284">
                  <a:moveTo>
                    <a:pt x="340300" y="4862"/>
                  </a:moveTo>
                  <a:lnTo>
                    <a:pt x="334275" y="7146"/>
                  </a:lnTo>
                  <a:lnTo>
                    <a:pt x="239101" y="44625"/>
                  </a:lnTo>
                  <a:lnTo>
                    <a:pt x="232567" y="46159"/>
                  </a:lnTo>
                  <a:lnTo>
                    <a:pt x="226352" y="48388"/>
                  </a:lnTo>
                  <a:lnTo>
                    <a:pt x="210659" y="52122"/>
                  </a:lnTo>
                  <a:lnTo>
                    <a:pt x="195312" y="52176"/>
                  </a:lnTo>
                  <a:lnTo>
                    <a:pt x="392177" y="52176"/>
                  </a:lnTo>
                  <a:lnTo>
                    <a:pt x="392177" y="5237"/>
                  </a:lnTo>
                  <a:lnTo>
                    <a:pt x="347587" y="5237"/>
                  </a:lnTo>
                  <a:lnTo>
                    <a:pt x="340300" y="4862"/>
                  </a:lnTo>
                  <a:close/>
                </a:path>
                <a:path w="392429" h="375284">
                  <a:moveTo>
                    <a:pt x="392177" y="0"/>
                  </a:moveTo>
                  <a:lnTo>
                    <a:pt x="347587" y="5237"/>
                  </a:lnTo>
                  <a:lnTo>
                    <a:pt x="392177" y="5237"/>
                  </a:lnTo>
                  <a:lnTo>
                    <a:pt x="392177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539153" y="307928"/>
              <a:ext cx="374650" cy="297180"/>
            </a:xfrm>
            <a:custGeom>
              <a:avLst/>
              <a:gdLst/>
              <a:ahLst/>
              <a:cxnLst/>
              <a:rect l="l" t="t" r="r" b="b"/>
              <a:pathLst>
                <a:path w="374650" h="297180">
                  <a:moveTo>
                    <a:pt x="373780" y="0"/>
                  </a:moveTo>
                  <a:lnTo>
                    <a:pt x="355457" y="5659"/>
                  </a:lnTo>
                  <a:lnTo>
                    <a:pt x="308638" y="16721"/>
                  </a:lnTo>
                  <a:lnTo>
                    <a:pt x="245545" y="24316"/>
                  </a:lnTo>
                  <a:lnTo>
                    <a:pt x="178399" y="19573"/>
                  </a:lnTo>
                  <a:lnTo>
                    <a:pt x="113904" y="17762"/>
                  </a:lnTo>
                  <a:lnTo>
                    <a:pt x="56648" y="31806"/>
                  </a:lnTo>
                  <a:lnTo>
                    <a:pt x="15668" y="49317"/>
                  </a:lnTo>
                  <a:lnTo>
                    <a:pt x="0" y="57906"/>
                  </a:lnTo>
                  <a:lnTo>
                    <a:pt x="45817" y="172994"/>
                  </a:lnTo>
                  <a:lnTo>
                    <a:pt x="94682" y="296621"/>
                  </a:lnTo>
                  <a:lnTo>
                    <a:pt x="108220" y="290384"/>
                  </a:lnTo>
                  <a:lnTo>
                    <a:pt x="141272" y="273400"/>
                  </a:lnTo>
                  <a:lnTo>
                    <a:pt x="182493" y="248258"/>
                  </a:lnTo>
                  <a:lnTo>
                    <a:pt x="220538" y="217548"/>
                  </a:lnTo>
                  <a:lnTo>
                    <a:pt x="262922" y="200552"/>
                  </a:lnTo>
                  <a:lnTo>
                    <a:pt x="313686" y="205583"/>
                  </a:lnTo>
                  <a:lnTo>
                    <a:pt x="356280" y="218773"/>
                  </a:lnTo>
                  <a:lnTo>
                    <a:pt x="374155" y="226251"/>
                  </a:lnTo>
                  <a:lnTo>
                    <a:pt x="3737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10967087" y="263878"/>
            <a:ext cx="946785" cy="404495"/>
            <a:chOff x="10967087" y="263878"/>
            <a:chExt cx="946785" cy="404495"/>
          </a:xfrm>
        </p:grpSpPr>
        <p:sp>
          <p:nvSpPr>
            <p:cNvPr id="14" name="object 14"/>
            <p:cNvSpPr/>
            <p:nvPr/>
          </p:nvSpPr>
          <p:spPr>
            <a:xfrm>
              <a:off x="10967085" y="307936"/>
              <a:ext cx="656590" cy="360045"/>
            </a:xfrm>
            <a:custGeom>
              <a:avLst/>
              <a:gdLst/>
              <a:ahLst/>
              <a:cxnLst/>
              <a:rect l="l" t="t" r="r" b="b"/>
              <a:pathLst>
                <a:path w="656590" h="360045">
                  <a:moveTo>
                    <a:pt x="342493" y="3263"/>
                  </a:moveTo>
                  <a:lnTo>
                    <a:pt x="339826" y="330"/>
                  </a:lnTo>
                  <a:lnTo>
                    <a:pt x="230162" y="330"/>
                  </a:lnTo>
                  <a:lnTo>
                    <a:pt x="230162" y="125349"/>
                  </a:lnTo>
                  <a:lnTo>
                    <a:pt x="109245" y="125349"/>
                  </a:lnTo>
                  <a:lnTo>
                    <a:pt x="109245" y="190"/>
                  </a:lnTo>
                  <a:lnTo>
                    <a:pt x="38" y="190"/>
                  </a:lnTo>
                  <a:lnTo>
                    <a:pt x="38" y="18262"/>
                  </a:lnTo>
                  <a:lnTo>
                    <a:pt x="15201" y="32245"/>
                  </a:lnTo>
                  <a:lnTo>
                    <a:pt x="28765" y="48336"/>
                  </a:lnTo>
                  <a:lnTo>
                    <a:pt x="48285" y="82727"/>
                  </a:lnTo>
                  <a:lnTo>
                    <a:pt x="60083" y="128155"/>
                  </a:lnTo>
                  <a:lnTo>
                    <a:pt x="65722" y="174764"/>
                  </a:lnTo>
                  <a:lnTo>
                    <a:pt x="65392" y="193484"/>
                  </a:lnTo>
                  <a:lnTo>
                    <a:pt x="59893" y="239814"/>
                  </a:lnTo>
                  <a:lnTo>
                    <a:pt x="48018" y="280301"/>
                  </a:lnTo>
                  <a:lnTo>
                    <a:pt x="19469" y="323062"/>
                  </a:lnTo>
                  <a:lnTo>
                    <a:pt x="0" y="340817"/>
                  </a:lnTo>
                  <a:lnTo>
                    <a:pt x="0" y="359371"/>
                  </a:lnTo>
                  <a:lnTo>
                    <a:pt x="110109" y="359371"/>
                  </a:lnTo>
                  <a:lnTo>
                    <a:pt x="110109" y="215315"/>
                  </a:lnTo>
                  <a:lnTo>
                    <a:pt x="230568" y="215315"/>
                  </a:lnTo>
                  <a:lnTo>
                    <a:pt x="230568" y="358990"/>
                  </a:lnTo>
                  <a:lnTo>
                    <a:pt x="238506" y="359765"/>
                  </a:lnTo>
                  <a:lnTo>
                    <a:pt x="245465" y="359994"/>
                  </a:lnTo>
                  <a:lnTo>
                    <a:pt x="251472" y="359054"/>
                  </a:lnTo>
                  <a:lnTo>
                    <a:pt x="255295" y="356120"/>
                  </a:lnTo>
                  <a:lnTo>
                    <a:pt x="255917" y="352526"/>
                  </a:lnTo>
                  <a:lnTo>
                    <a:pt x="335661" y="138734"/>
                  </a:lnTo>
                  <a:lnTo>
                    <a:pt x="338302" y="130594"/>
                  </a:lnTo>
                  <a:lnTo>
                    <a:pt x="340182" y="122339"/>
                  </a:lnTo>
                  <a:lnTo>
                    <a:pt x="341274" y="113919"/>
                  </a:lnTo>
                  <a:lnTo>
                    <a:pt x="341541" y="105232"/>
                  </a:lnTo>
                  <a:lnTo>
                    <a:pt x="341299" y="81470"/>
                  </a:lnTo>
                  <a:lnTo>
                    <a:pt x="341287" y="6858"/>
                  </a:lnTo>
                  <a:lnTo>
                    <a:pt x="342493" y="3263"/>
                  </a:lnTo>
                  <a:close/>
                </a:path>
                <a:path w="656590" h="360045">
                  <a:moveTo>
                    <a:pt x="656526" y="359524"/>
                  </a:moveTo>
                  <a:lnTo>
                    <a:pt x="634885" y="301383"/>
                  </a:lnTo>
                  <a:lnTo>
                    <a:pt x="615073" y="248170"/>
                  </a:lnTo>
                  <a:lnTo>
                    <a:pt x="614133" y="245656"/>
                  </a:lnTo>
                  <a:lnTo>
                    <a:pt x="559104" y="97815"/>
                  </a:lnTo>
                  <a:lnTo>
                    <a:pt x="538937" y="43637"/>
                  </a:lnTo>
                  <a:lnTo>
                    <a:pt x="538937" y="157797"/>
                  </a:lnTo>
                  <a:lnTo>
                    <a:pt x="493141" y="191846"/>
                  </a:lnTo>
                  <a:lnTo>
                    <a:pt x="499719" y="212344"/>
                  </a:lnTo>
                  <a:lnTo>
                    <a:pt x="502970" y="222618"/>
                  </a:lnTo>
                  <a:lnTo>
                    <a:pt x="506133" y="232905"/>
                  </a:lnTo>
                  <a:lnTo>
                    <a:pt x="507441" y="237261"/>
                  </a:lnTo>
                  <a:lnTo>
                    <a:pt x="510501" y="241350"/>
                  </a:lnTo>
                  <a:lnTo>
                    <a:pt x="508876" y="246354"/>
                  </a:lnTo>
                  <a:lnTo>
                    <a:pt x="511251" y="245656"/>
                  </a:lnTo>
                  <a:lnTo>
                    <a:pt x="510451" y="247015"/>
                  </a:lnTo>
                  <a:lnTo>
                    <a:pt x="510044" y="248170"/>
                  </a:lnTo>
                  <a:lnTo>
                    <a:pt x="508965" y="248056"/>
                  </a:lnTo>
                  <a:lnTo>
                    <a:pt x="508558" y="247484"/>
                  </a:lnTo>
                  <a:lnTo>
                    <a:pt x="508622" y="247218"/>
                  </a:lnTo>
                  <a:lnTo>
                    <a:pt x="508800" y="246430"/>
                  </a:lnTo>
                  <a:lnTo>
                    <a:pt x="499935" y="241604"/>
                  </a:lnTo>
                  <a:lnTo>
                    <a:pt x="491718" y="235788"/>
                  </a:lnTo>
                  <a:lnTo>
                    <a:pt x="483755" y="229616"/>
                  </a:lnTo>
                  <a:lnTo>
                    <a:pt x="475615" y="223697"/>
                  </a:lnTo>
                  <a:lnTo>
                    <a:pt x="471411" y="220903"/>
                  </a:lnTo>
                  <a:lnTo>
                    <a:pt x="467360" y="217868"/>
                  </a:lnTo>
                  <a:lnTo>
                    <a:pt x="462508" y="214426"/>
                  </a:lnTo>
                  <a:lnTo>
                    <a:pt x="416902" y="247218"/>
                  </a:lnTo>
                  <a:lnTo>
                    <a:pt x="414896" y="245414"/>
                  </a:lnTo>
                  <a:lnTo>
                    <a:pt x="431812" y="191782"/>
                  </a:lnTo>
                  <a:lnTo>
                    <a:pt x="383552" y="156095"/>
                  </a:lnTo>
                  <a:lnTo>
                    <a:pt x="443280" y="156095"/>
                  </a:lnTo>
                  <a:lnTo>
                    <a:pt x="462407" y="97815"/>
                  </a:lnTo>
                  <a:lnTo>
                    <a:pt x="481609" y="155625"/>
                  </a:lnTo>
                  <a:lnTo>
                    <a:pt x="537781" y="155625"/>
                  </a:lnTo>
                  <a:lnTo>
                    <a:pt x="538937" y="157797"/>
                  </a:lnTo>
                  <a:lnTo>
                    <a:pt x="538937" y="43637"/>
                  </a:lnTo>
                  <a:lnTo>
                    <a:pt x="522693" y="0"/>
                  </a:lnTo>
                  <a:lnTo>
                    <a:pt x="401078" y="0"/>
                  </a:lnTo>
                  <a:lnTo>
                    <a:pt x="267385" y="359244"/>
                  </a:lnTo>
                  <a:lnTo>
                    <a:pt x="380580" y="359244"/>
                  </a:lnTo>
                  <a:lnTo>
                    <a:pt x="385025" y="344335"/>
                  </a:lnTo>
                  <a:lnTo>
                    <a:pt x="389191" y="329641"/>
                  </a:lnTo>
                  <a:lnTo>
                    <a:pt x="393484" y="315290"/>
                  </a:lnTo>
                  <a:lnTo>
                    <a:pt x="398272" y="301383"/>
                  </a:lnTo>
                  <a:lnTo>
                    <a:pt x="522884" y="301383"/>
                  </a:lnTo>
                  <a:lnTo>
                    <a:pt x="527481" y="316547"/>
                  </a:lnTo>
                  <a:lnTo>
                    <a:pt x="531495" y="331571"/>
                  </a:lnTo>
                  <a:lnTo>
                    <a:pt x="535927" y="346036"/>
                  </a:lnTo>
                  <a:lnTo>
                    <a:pt x="541845" y="359524"/>
                  </a:lnTo>
                  <a:lnTo>
                    <a:pt x="656526" y="359524"/>
                  </a:lnTo>
                  <a:close/>
                </a:path>
              </a:pathLst>
            </a:custGeom>
            <a:solidFill>
              <a:srgbClr val="4255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522176" y="263880"/>
              <a:ext cx="391160" cy="375285"/>
            </a:xfrm>
            <a:custGeom>
              <a:avLst/>
              <a:gdLst/>
              <a:ahLst/>
              <a:cxnLst/>
              <a:rect l="l" t="t" r="r" b="b"/>
              <a:pathLst>
                <a:path w="391159" h="375284">
                  <a:moveTo>
                    <a:pt x="390753" y="239763"/>
                  </a:moveTo>
                  <a:lnTo>
                    <a:pt x="378155" y="241795"/>
                  </a:lnTo>
                  <a:lnTo>
                    <a:pt x="365747" y="243344"/>
                  </a:lnTo>
                  <a:lnTo>
                    <a:pt x="353415" y="243941"/>
                  </a:lnTo>
                  <a:lnTo>
                    <a:pt x="341033" y="243154"/>
                  </a:lnTo>
                  <a:lnTo>
                    <a:pt x="326313" y="240004"/>
                  </a:lnTo>
                  <a:lnTo>
                    <a:pt x="312394" y="234937"/>
                  </a:lnTo>
                  <a:lnTo>
                    <a:pt x="299034" y="228523"/>
                  </a:lnTo>
                  <a:lnTo>
                    <a:pt x="285991" y="221322"/>
                  </a:lnTo>
                  <a:lnTo>
                    <a:pt x="274637" y="216382"/>
                  </a:lnTo>
                  <a:lnTo>
                    <a:pt x="263486" y="214782"/>
                  </a:lnTo>
                  <a:lnTo>
                    <a:pt x="252310" y="216662"/>
                  </a:lnTo>
                  <a:lnTo>
                    <a:pt x="240868" y="222148"/>
                  </a:lnTo>
                  <a:lnTo>
                    <a:pt x="207657" y="242747"/>
                  </a:lnTo>
                  <a:lnTo>
                    <a:pt x="104762" y="305384"/>
                  </a:lnTo>
                  <a:lnTo>
                    <a:pt x="101130" y="306412"/>
                  </a:lnTo>
                  <a:lnTo>
                    <a:pt x="100177" y="311632"/>
                  </a:lnTo>
                  <a:lnTo>
                    <a:pt x="125488" y="375221"/>
                  </a:lnTo>
                  <a:lnTo>
                    <a:pt x="201104" y="325374"/>
                  </a:lnTo>
                  <a:lnTo>
                    <a:pt x="222338" y="311835"/>
                  </a:lnTo>
                  <a:lnTo>
                    <a:pt x="265899" y="286689"/>
                  </a:lnTo>
                  <a:lnTo>
                    <a:pt x="303949" y="269646"/>
                  </a:lnTo>
                  <a:lnTo>
                    <a:pt x="318084" y="268782"/>
                  </a:lnTo>
                  <a:lnTo>
                    <a:pt x="330873" y="272516"/>
                  </a:lnTo>
                  <a:lnTo>
                    <a:pt x="342506" y="280720"/>
                  </a:lnTo>
                  <a:lnTo>
                    <a:pt x="353644" y="289179"/>
                  </a:lnTo>
                  <a:lnTo>
                    <a:pt x="365023" y="293509"/>
                  </a:lnTo>
                  <a:lnTo>
                    <a:pt x="377190" y="293662"/>
                  </a:lnTo>
                  <a:lnTo>
                    <a:pt x="390753" y="289560"/>
                  </a:lnTo>
                  <a:lnTo>
                    <a:pt x="390753" y="239763"/>
                  </a:lnTo>
                  <a:close/>
                </a:path>
                <a:path w="391159" h="375284">
                  <a:moveTo>
                    <a:pt x="391045" y="138963"/>
                  </a:moveTo>
                  <a:lnTo>
                    <a:pt x="368960" y="143967"/>
                  </a:lnTo>
                  <a:lnTo>
                    <a:pt x="340842" y="151841"/>
                  </a:lnTo>
                  <a:lnTo>
                    <a:pt x="319735" y="154393"/>
                  </a:lnTo>
                  <a:lnTo>
                    <a:pt x="298538" y="153085"/>
                  </a:lnTo>
                  <a:lnTo>
                    <a:pt x="277164" y="147269"/>
                  </a:lnTo>
                  <a:lnTo>
                    <a:pt x="259753" y="140944"/>
                  </a:lnTo>
                  <a:lnTo>
                    <a:pt x="224599" y="129171"/>
                  </a:lnTo>
                  <a:lnTo>
                    <a:pt x="207086" y="123088"/>
                  </a:lnTo>
                  <a:lnTo>
                    <a:pt x="193941" y="119748"/>
                  </a:lnTo>
                  <a:lnTo>
                    <a:pt x="181025" y="119189"/>
                  </a:lnTo>
                  <a:lnTo>
                    <a:pt x="168198" y="121107"/>
                  </a:lnTo>
                  <a:lnTo>
                    <a:pt x="118541" y="142214"/>
                  </a:lnTo>
                  <a:lnTo>
                    <a:pt x="66294" y="172148"/>
                  </a:lnTo>
                  <a:lnTo>
                    <a:pt x="49530" y="183692"/>
                  </a:lnTo>
                  <a:lnTo>
                    <a:pt x="75107" y="248043"/>
                  </a:lnTo>
                  <a:lnTo>
                    <a:pt x="114312" y="220522"/>
                  </a:lnTo>
                  <a:lnTo>
                    <a:pt x="141224" y="203200"/>
                  </a:lnTo>
                  <a:lnTo>
                    <a:pt x="168973" y="187286"/>
                  </a:lnTo>
                  <a:lnTo>
                    <a:pt x="197827" y="173189"/>
                  </a:lnTo>
                  <a:lnTo>
                    <a:pt x="213245" y="167830"/>
                  </a:lnTo>
                  <a:lnTo>
                    <a:pt x="228180" y="166090"/>
                  </a:lnTo>
                  <a:lnTo>
                    <a:pt x="242874" y="168605"/>
                  </a:lnTo>
                  <a:lnTo>
                    <a:pt x="257517" y="175996"/>
                  </a:lnTo>
                  <a:lnTo>
                    <a:pt x="263436" y="179578"/>
                  </a:lnTo>
                  <a:lnTo>
                    <a:pt x="269684" y="182676"/>
                  </a:lnTo>
                  <a:lnTo>
                    <a:pt x="282536" y="188214"/>
                  </a:lnTo>
                  <a:lnTo>
                    <a:pt x="299148" y="194005"/>
                  </a:lnTo>
                  <a:lnTo>
                    <a:pt x="316052" y="197192"/>
                  </a:lnTo>
                  <a:lnTo>
                    <a:pt x="333235" y="197789"/>
                  </a:lnTo>
                  <a:lnTo>
                    <a:pt x="350710" y="195770"/>
                  </a:lnTo>
                  <a:lnTo>
                    <a:pt x="357759" y="194449"/>
                  </a:lnTo>
                  <a:lnTo>
                    <a:pt x="364883" y="191858"/>
                  </a:lnTo>
                  <a:lnTo>
                    <a:pt x="379806" y="192684"/>
                  </a:lnTo>
                  <a:lnTo>
                    <a:pt x="385381" y="189534"/>
                  </a:lnTo>
                  <a:lnTo>
                    <a:pt x="391045" y="185000"/>
                  </a:lnTo>
                  <a:lnTo>
                    <a:pt x="391045" y="138963"/>
                  </a:lnTo>
                  <a:close/>
                </a:path>
                <a:path w="391159" h="375284">
                  <a:moveTo>
                    <a:pt x="391134" y="0"/>
                  </a:moveTo>
                  <a:lnTo>
                    <a:pt x="347065" y="5245"/>
                  </a:lnTo>
                  <a:lnTo>
                    <a:pt x="340042" y="4864"/>
                  </a:lnTo>
                  <a:lnTo>
                    <a:pt x="311734" y="15760"/>
                  </a:lnTo>
                  <a:lnTo>
                    <a:pt x="238975" y="44627"/>
                  </a:lnTo>
                  <a:lnTo>
                    <a:pt x="232498" y="46164"/>
                  </a:lnTo>
                  <a:lnTo>
                    <a:pt x="226288" y="48387"/>
                  </a:lnTo>
                  <a:lnTo>
                    <a:pt x="210604" y="52120"/>
                  </a:lnTo>
                  <a:lnTo>
                    <a:pt x="195262" y="52184"/>
                  </a:lnTo>
                  <a:lnTo>
                    <a:pt x="180238" y="48907"/>
                  </a:lnTo>
                  <a:lnTo>
                    <a:pt x="165468" y="42672"/>
                  </a:lnTo>
                  <a:lnTo>
                    <a:pt x="143560" y="33070"/>
                  </a:lnTo>
                  <a:lnTo>
                    <a:pt x="121183" y="27419"/>
                  </a:lnTo>
                  <a:lnTo>
                    <a:pt x="74434" y="31419"/>
                  </a:lnTo>
                  <a:lnTo>
                    <a:pt x="33324" y="46278"/>
                  </a:lnTo>
                  <a:lnTo>
                    <a:pt x="13208" y="55422"/>
                  </a:lnTo>
                  <a:lnTo>
                    <a:pt x="4737" y="56083"/>
                  </a:lnTo>
                  <a:lnTo>
                    <a:pt x="0" y="62420"/>
                  </a:lnTo>
                  <a:lnTo>
                    <a:pt x="23977" y="118275"/>
                  </a:lnTo>
                  <a:lnTo>
                    <a:pt x="42316" y="107937"/>
                  </a:lnTo>
                  <a:lnTo>
                    <a:pt x="60680" y="98539"/>
                  </a:lnTo>
                  <a:lnTo>
                    <a:pt x="98298" y="83185"/>
                  </a:lnTo>
                  <a:lnTo>
                    <a:pt x="142481" y="72593"/>
                  </a:lnTo>
                  <a:lnTo>
                    <a:pt x="164998" y="71450"/>
                  </a:lnTo>
                  <a:lnTo>
                    <a:pt x="187871" y="74206"/>
                  </a:lnTo>
                  <a:lnTo>
                    <a:pt x="203974" y="79108"/>
                  </a:lnTo>
                  <a:lnTo>
                    <a:pt x="219240" y="85979"/>
                  </a:lnTo>
                  <a:lnTo>
                    <a:pt x="254660" y="104863"/>
                  </a:lnTo>
                  <a:lnTo>
                    <a:pt x="259626" y="105740"/>
                  </a:lnTo>
                  <a:lnTo>
                    <a:pt x="284975" y="97091"/>
                  </a:lnTo>
                  <a:lnTo>
                    <a:pt x="344766" y="79349"/>
                  </a:lnTo>
                  <a:lnTo>
                    <a:pt x="356425" y="76136"/>
                  </a:lnTo>
                  <a:lnTo>
                    <a:pt x="368173" y="73190"/>
                  </a:lnTo>
                  <a:lnTo>
                    <a:pt x="379806" y="69888"/>
                  </a:lnTo>
                  <a:lnTo>
                    <a:pt x="391134" y="65595"/>
                  </a:lnTo>
                  <a:lnTo>
                    <a:pt x="391134" y="0"/>
                  </a:lnTo>
                  <a:close/>
                </a:path>
              </a:pathLst>
            </a:custGeom>
            <a:solidFill>
              <a:srgbClr val="BD20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475651" y="553587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2701" y="0"/>
                  </a:moveTo>
                  <a:lnTo>
                    <a:pt x="309" y="695"/>
                  </a:lnTo>
                  <a:lnTo>
                    <a:pt x="0" y="1824"/>
                  </a:lnTo>
                  <a:lnTo>
                    <a:pt x="394" y="2399"/>
                  </a:lnTo>
                  <a:lnTo>
                    <a:pt x="1485" y="2509"/>
                  </a:lnTo>
                  <a:lnTo>
                    <a:pt x="1901" y="1363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440045" y="1833371"/>
            <a:ext cx="5002530" cy="276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C00000"/>
                </a:solidFill>
                <a:latin typeface="Arial"/>
                <a:cs typeface="Arial"/>
              </a:rPr>
              <a:t>IF </a:t>
            </a:r>
            <a:r>
              <a:rPr sz="2000" spc="-5" dirty="0">
                <a:latin typeface="Arial MT"/>
                <a:cs typeface="Arial MT"/>
              </a:rPr>
              <a:t>the casualty </a:t>
            </a:r>
            <a:r>
              <a:rPr sz="2000" dirty="0">
                <a:latin typeface="Arial MT"/>
                <a:cs typeface="Arial MT"/>
              </a:rPr>
              <a:t>is </a:t>
            </a:r>
            <a:r>
              <a:rPr sz="2000" spc="-5" dirty="0">
                <a:latin typeface="Arial MT"/>
                <a:cs typeface="Arial MT"/>
              </a:rPr>
              <a:t>breathing </a:t>
            </a:r>
            <a:r>
              <a:rPr sz="2000" dirty="0">
                <a:latin typeface="Arial MT"/>
                <a:cs typeface="Arial MT"/>
              </a:rPr>
              <a:t>on </a:t>
            </a:r>
            <a:r>
              <a:rPr sz="2000" spc="-5" dirty="0">
                <a:latin typeface="Arial MT"/>
                <a:cs typeface="Arial MT"/>
              </a:rPr>
              <a:t>their </a:t>
            </a:r>
            <a:r>
              <a:rPr sz="2000" dirty="0">
                <a:latin typeface="Arial MT"/>
                <a:cs typeface="Arial MT"/>
              </a:rPr>
              <a:t>own but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b="1" spc="-5" dirty="0">
                <a:latin typeface="Arial"/>
                <a:cs typeface="Arial"/>
              </a:rPr>
              <a:t>unconscious </a:t>
            </a:r>
            <a:r>
              <a:rPr sz="2000" dirty="0">
                <a:latin typeface="Arial MT"/>
                <a:cs typeface="Arial MT"/>
              </a:rPr>
              <a:t>or </a:t>
            </a:r>
            <a:r>
              <a:rPr sz="2000" b="1" spc="-5" dirty="0">
                <a:latin typeface="Arial"/>
                <a:cs typeface="Arial"/>
              </a:rPr>
              <a:t>semi-conscious </a:t>
            </a:r>
            <a:r>
              <a:rPr sz="2000" b="1" spc="5" dirty="0">
                <a:solidFill>
                  <a:srgbClr val="C00000"/>
                </a:solidFill>
                <a:latin typeface="Arial"/>
                <a:cs typeface="Arial"/>
              </a:rPr>
              <a:t>AND </a:t>
            </a:r>
            <a:r>
              <a:rPr sz="2000" b="1" spc="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spc="-5" dirty="0">
                <a:latin typeface="Arial MT"/>
                <a:cs typeface="Arial MT"/>
              </a:rPr>
              <a:t>there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is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no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airway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obstruction,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further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airway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management </a:t>
            </a:r>
            <a:r>
              <a:rPr sz="2000" dirty="0">
                <a:latin typeface="Arial MT"/>
                <a:cs typeface="Arial MT"/>
              </a:rPr>
              <a:t>is best achieved with a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Arial"/>
                <a:cs typeface="Arial"/>
              </a:rPr>
              <a:t>Nasopharyngeal</a:t>
            </a:r>
            <a:r>
              <a:rPr sz="2000" b="1" spc="-9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Arial"/>
                <a:cs typeface="Arial"/>
              </a:rPr>
              <a:t>Airway</a:t>
            </a:r>
            <a:r>
              <a:rPr sz="20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30" dirty="0">
                <a:solidFill>
                  <a:srgbClr val="C00000"/>
                </a:solidFill>
                <a:latin typeface="Arial"/>
                <a:cs typeface="Arial"/>
              </a:rPr>
              <a:t>(NPA)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 marR="737870">
              <a:lnSpc>
                <a:spcPct val="100000"/>
              </a:lnSpc>
            </a:pPr>
            <a:r>
              <a:rPr sz="2000" dirty="0">
                <a:latin typeface="Arial MT"/>
                <a:cs typeface="Arial MT"/>
              </a:rPr>
              <a:t>An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b="1" spc="-50" dirty="0">
                <a:latin typeface="Arial"/>
                <a:cs typeface="Arial"/>
              </a:rPr>
              <a:t>NPA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can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used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on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b="1" spc="-5" dirty="0">
                <a:latin typeface="Arial"/>
                <a:cs typeface="Arial"/>
              </a:rPr>
              <a:t>conscious </a:t>
            </a:r>
            <a:r>
              <a:rPr sz="2000" b="1" spc="-540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or </a:t>
            </a:r>
            <a:r>
              <a:rPr sz="2000" b="1" spc="-5" dirty="0">
                <a:latin typeface="Arial"/>
                <a:cs typeface="Arial"/>
              </a:rPr>
              <a:t>unconscious </a:t>
            </a:r>
            <a:r>
              <a:rPr sz="2000" spc="-5" dirty="0">
                <a:latin typeface="Arial MT"/>
                <a:cs typeface="Arial MT"/>
              </a:rPr>
              <a:t>casualty to </a:t>
            </a:r>
            <a:r>
              <a:rPr sz="2000" dirty="0">
                <a:latin typeface="Arial MT"/>
                <a:cs typeface="Arial MT"/>
              </a:rPr>
              <a:t>help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open/maintain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airway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3373746" y="926084"/>
            <a:ext cx="54965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C00000"/>
                </a:solidFill>
              </a:rPr>
              <a:t>MANAGING</a:t>
            </a:r>
            <a:r>
              <a:rPr sz="3600" spc="-25" dirty="0">
                <a:solidFill>
                  <a:srgbClr val="C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THE</a:t>
            </a:r>
            <a:r>
              <a:rPr sz="3600" spc="-160" dirty="0">
                <a:solidFill>
                  <a:srgbClr val="000000"/>
                </a:solidFill>
              </a:rPr>
              <a:t> </a:t>
            </a:r>
            <a:r>
              <a:rPr sz="3600" spc="-105" dirty="0">
                <a:solidFill>
                  <a:srgbClr val="000000"/>
                </a:solidFill>
              </a:rPr>
              <a:t>AIRWAY</a:t>
            </a:r>
            <a:endParaRPr sz="3600"/>
          </a:p>
        </p:txBody>
      </p:sp>
      <p:sp>
        <p:nvSpPr>
          <p:cNvPr id="19" name="object 19"/>
          <p:cNvSpPr txBox="1"/>
          <p:nvPr/>
        </p:nvSpPr>
        <p:spPr>
          <a:xfrm>
            <a:off x="4404391" y="249428"/>
            <a:ext cx="33839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OPENING</a:t>
            </a:r>
            <a:r>
              <a:rPr sz="2400" b="1" spc="-3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THE</a:t>
            </a:r>
            <a:r>
              <a:rPr sz="2400" b="1" spc="-114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70" dirty="0">
                <a:solidFill>
                  <a:srgbClr val="767171"/>
                </a:solidFill>
                <a:latin typeface="Arial"/>
                <a:cs typeface="Arial"/>
              </a:rPr>
              <a:t>AIRWAY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20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82649" y="2102089"/>
            <a:ext cx="5590032" cy="3206496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206564" y="5662141"/>
            <a:ext cx="7348220" cy="982344"/>
          </a:xfrm>
          <a:custGeom>
            <a:avLst/>
            <a:gdLst/>
            <a:ahLst/>
            <a:cxnLst/>
            <a:rect l="l" t="t" r="r" b="b"/>
            <a:pathLst>
              <a:path w="7348220" h="982345">
                <a:moveTo>
                  <a:pt x="7235472" y="0"/>
                </a:moveTo>
                <a:lnTo>
                  <a:pt x="112746" y="0"/>
                </a:lnTo>
                <a:lnTo>
                  <a:pt x="68860" y="8860"/>
                </a:lnTo>
                <a:lnTo>
                  <a:pt x="33022" y="33023"/>
                </a:lnTo>
                <a:lnTo>
                  <a:pt x="8860" y="68861"/>
                </a:lnTo>
                <a:lnTo>
                  <a:pt x="0" y="112748"/>
                </a:lnTo>
                <a:lnTo>
                  <a:pt x="0" y="869254"/>
                </a:lnTo>
                <a:lnTo>
                  <a:pt x="8860" y="913140"/>
                </a:lnTo>
                <a:lnTo>
                  <a:pt x="33022" y="948977"/>
                </a:lnTo>
                <a:lnTo>
                  <a:pt x="68860" y="973140"/>
                </a:lnTo>
                <a:lnTo>
                  <a:pt x="112746" y="982000"/>
                </a:lnTo>
                <a:lnTo>
                  <a:pt x="7235472" y="982000"/>
                </a:lnTo>
                <a:lnTo>
                  <a:pt x="7279359" y="973140"/>
                </a:lnTo>
                <a:lnTo>
                  <a:pt x="7315196" y="948977"/>
                </a:lnTo>
                <a:lnTo>
                  <a:pt x="7339359" y="913140"/>
                </a:lnTo>
                <a:lnTo>
                  <a:pt x="7348219" y="869254"/>
                </a:lnTo>
                <a:lnTo>
                  <a:pt x="7348219" y="112748"/>
                </a:lnTo>
                <a:lnTo>
                  <a:pt x="7339359" y="68861"/>
                </a:lnTo>
                <a:lnTo>
                  <a:pt x="7315196" y="33023"/>
                </a:lnTo>
                <a:lnTo>
                  <a:pt x="7279359" y="8860"/>
                </a:lnTo>
                <a:lnTo>
                  <a:pt x="7235472" y="0"/>
                </a:lnTo>
                <a:close/>
              </a:path>
            </a:pathLst>
          </a:custGeom>
          <a:solidFill>
            <a:srgbClr val="FFF4D2"/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196756" y="5754116"/>
            <a:ext cx="6270625" cy="79375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 marR="5080" algn="just">
              <a:lnSpc>
                <a:spcPct val="90000"/>
              </a:lnSpc>
              <a:spcBef>
                <a:spcPts val="315"/>
              </a:spcBef>
            </a:pPr>
            <a:r>
              <a:rPr sz="1800" b="1" spc="-5" dirty="0">
                <a:latin typeface="Arial"/>
                <a:cs typeface="Arial"/>
              </a:rPr>
              <a:t>DO NOT </a:t>
            </a:r>
            <a:r>
              <a:rPr sz="1800" spc="-5" dirty="0">
                <a:latin typeface="Arial MT"/>
                <a:cs typeface="Arial MT"/>
              </a:rPr>
              <a:t>attempt to insert an </a:t>
            </a:r>
            <a:r>
              <a:rPr sz="1800" spc="-45" dirty="0">
                <a:latin typeface="Arial MT"/>
                <a:cs typeface="Arial MT"/>
              </a:rPr>
              <a:t>NPA </a:t>
            </a:r>
            <a:r>
              <a:rPr sz="1800" dirty="0">
                <a:latin typeface="Arial MT"/>
                <a:cs typeface="Arial MT"/>
              </a:rPr>
              <a:t>if </a:t>
            </a:r>
            <a:r>
              <a:rPr sz="1800" spc="-5" dirty="0">
                <a:latin typeface="Arial MT"/>
                <a:cs typeface="Arial MT"/>
              </a:rPr>
              <a:t>there </a:t>
            </a:r>
            <a:r>
              <a:rPr sz="1800" dirty="0">
                <a:latin typeface="Arial MT"/>
                <a:cs typeface="Arial MT"/>
              </a:rPr>
              <a:t>is </a:t>
            </a:r>
            <a:r>
              <a:rPr sz="1800" spc="-5" dirty="0">
                <a:latin typeface="Arial MT"/>
                <a:cs typeface="Arial MT"/>
              </a:rPr>
              <a:t>clear fluid coming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from the nose or ears.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This may be cerebrospinal fluid (CSF)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and may be an indication of possible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skull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fracture.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25" name="object 2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9456" y="5711952"/>
            <a:ext cx="957072" cy="835152"/>
          </a:xfrm>
          <a:prstGeom prst="rect">
            <a:avLst/>
          </a:prstGeom>
        </p:spPr>
      </p:pic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10</a:t>
            </a:fld>
            <a:endParaRPr dirty="0"/>
          </a:p>
        </p:txBody>
      </p:sp>
      <p:sp>
        <p:nvSpPr>
          <p:cNvPr id="27" name="object 2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83B33C7-E9F4-CF97-BD9A-E2D1F0BBD87F}"/>
              </a:ext>
            </a:extLst>
          </p:cNvPr>
          <p:cNvGrpSpPr/>
          <p:nvPr/>
        </p:nvGrpSpPr>
        <p:grpSpPr>
          <a:xfrm>
            <a:off x="8385546" y="5525688"/>
            <a:ext cx="2812352" cy="846314"/>
            <a:chOff x="4770120" y="5841132"/>
            <a:chExt cx="2812352" cy="846314"/>
          </a:xfrm>
        </p:grpSpPr>
        <p:sp>
          <p:nvSpPr>
            <p:cNvPr id="29" name="object 22">
              <a:extLst>
                <a:ext uri="{FF2B5EF4-FFF2-40B4-BE49-F238E27FC236}">
                  <a16:creationId xmlns:a16="http://schemas.microsoft.com/office/drawing/2014/main" id="{8F4FB69E-D451-A671-E189-C0196AB6B382}"/>
                </a:ext>
              </a:extLst>
            </p:cNvPr>
            <p:cNvSpPr/>
            <p:nvPr/>
          </p:nvSpPr>
          <p:spPr>
            <a:xfrm>
              <a:off x="5254510" y="5967356"/>
              <a:ext cx="720090" cy="720090"/>
            </a:xfrm>
            <a:custGeom>
              <a:avLst/>
              <a:gdLst/>
              <a:ahLst/>
              <a:cxnLst/>
              <a:rect l="l" t="t" r="r" b="b"/>
              <a:pathLst>
                <a:path w="720089" h="720090">
                  <a:moveTo>
                    <a:pt x="360000" y="0"/>
                  </a:moveTo>
                  <a:lnTo>
                    <a:pt x="311150" y="3286"/>
                  </a:lnTo>
                  <a:lnTo>
                    <a:pt x="264297" y="12859"/>
                  </a:lnTo>
                  <a:lnTo>
                    <a:pt x="219871" y="28290"/>
                  </a:lnTo>
                  <a:lnTo>
                    <a:pt x="178301" y="49150"/>
                  </a:lnTo>
                  <a:lnTo>
                    <a:pt x="140014" y="75010"/>
                  </a:lnTo>
                  <a:lnTo>
                    <a:pt x="105441" y="105441"/>
                  </a:lnTo>
                  <a:lnTo>
                    <a:pt x="75010" y="140015"/>
                  </a:lnTo>
                  <a:lnTo>
                    <a:pt x="49150" y="178301"/>
                  </a:lnTo>
                  <a:lnTo>
                    <a:pt x="28290" y="219872"/>
                  </a:lnTo>
                  <a:lnTo>
                    <a:pt x="12859" y="264298"/>
                  </a:lnTo>
                  <a:lnTo>
                    <a:pt x="3286" y="311150"/>
                  </a:lnTo>
                  <a:lnTo>
                    <a:pt x="0" y="360000"/>
                  </a:lnTo>
                  <a:lnTo>
                    <a:pt x="3286" y="408850"/>
                  </a:lnTo>
                  <a:lnTo>
                    <a:pt x="12859" y="455702"/>
                  </a:lnTo>
                  <a:lnTo>
                    <a:pt x="28290" y="500128"/>
                  </a:lnTo>
                  <a:lnTo>
                    <a:pt x="49150" y="541699"/>
                  </a:lnTo>
                  <a:lnTo>
                    <a:pt x="75010" y="579985"/>
                  </a:lnTo>
                  <a:lnTo>
                    <a:pt x="105441" y="614558"/>
                  </a:lnTo>
                  <a:lnTo>
                    <a:pt x="140014" y="644989"/>
                  </a:lnTo>
                  <a:lnTo>
                    <a:pt x="178301" y="670849"/>
                  </a:lnTo>
                  <a:lnTo>
                    <a:pt x="219871" y="691709"/>
                  </a:lnTo>
                  <a:lnTo>
                    <a:pt x="264297" y="707140"/>
                  </a:lnTo>
                  <a:lnTo>
                    <a:pt x="311150" y="716713"/>
                  </a:lnTo>
                  <a:lnTo>
                    <a:pt x="360000" y="719999"/>
                  </a:lnTo>
                  <a:lnTo>
                    <a:pt x="408850" y="716713"/>
                  </a:lnTo>
                  <a:lnTo>
                    <a:pt x="455702" y="707140"/>
                  </a:lnTo>
                  <a:lnTo>
                    <a:pt x="500128" y="691709"/>
                  </a:lnTo>
                  <a:lnTo>
                    <a:pt x="541699" y="670849"/>
                  </a:lnTo>
                  <a:lnTo>
                    <a:pt x="579985" y="644989"/>
                  </a:lnTo>
                  <a:lnTo>
                    <a:pt x="614558" y="614558"/>
                  </a:lnTo>
                  <a:lnTo>
                    <a:pt x="644989" y="579985"/>
                  </a:lnTo>
                  <a:lnTo>
                    <a:pt x="670849" y="541699"/>
                  </a:lnTo>
                  <a:lnTo>
                    <a:pt x="691709" y="500128"/>
                  </a:lnTo>
                  <a:lnTo>
                    <a:pt x="707140" y="455702"/>
                  </a:lnTo>
                  <a:lnTo>
                    <a:pt x="716713" y="408850"/>
                  </a:lnTo>
                  <a:lnTo>
                    <a:pt x="719999" y="360000"/>
                  </a:lnTo>
                  <a:lnTo>
                    <a:pt x="716713" y="311150"/>
                  </a:lnTo>
                  <a:lnTo>
                    <a:pt x="707140" y="264298"/>
                  </a:lnTo>
                  <a:lnTo>
                    <a:pt x="691709" y="219872"/>
                  </a:lnTo>
                  <a:lnTo>
                    <a:pt x="670849" y="178301"/>
                  </a:lnTo>
                  <a:lnTo>
                    <a:pt x="644989" y="140015"/>
                  </a:lnTo>
                  <a:lnTo>
                    <a:pt x="614558" y="105441"/>
                  </a:lnTo>
                  <a:lnTo>
                    <a:pt x="579985" y="75010"/>
                  </a:lnTo>
                  <a:lnTo>
                    <a:pt x="541699" y="49150"/>
                  </a:lnTo>
                  <a:lnTo>
                    <a:pt x="500128" y="28290"/>
                  </a:lnTo>
                  <a:lnTo>
                    <a:pt x="455702" y="12859"/>
                  </a:lnTo>
                  <a:lnTo>
                    <a:pt x="408850" y="3286"/>
                  </a:lnTo>
                  <a:lnTo>
                    <a:pt x="360000" y="0"/>
                  </a:lnTo>
                  <a:close/>
                </a:path>
              </a:pathLst>
            </a:custGeom>
            <a:solidFill>
              <a:srgbClr val="8BB7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6">
              <a:extLst>
                <a:ext uri="{FF2B5EF4-FFF2-40B4-BE49-F238E27FC236}">
                  <a16:creationId xmlns:a16="http://schemas.microsoft.com/office/drawing/2014/main" id="{03FE917A-2DE4-933F-1234-8E7DE19C70C2}"/>
                </a:ext>
              </a:extLst>
            </p:cNvPr>
            <p:cNvSpPr txBox="1"/>
            <p:nvPr/>
          </p:nvSpPr>
          <p:spPr>
            <a:xfrm>
              <a:off x="4770120" y="5841132"/>
              <a:ext cx="2812352" cy="796372"/>
            </a:xfrm>
            <a:prstGeom prst="rect">
              <a:avLst/>
            </a:prstGeom>
          </p:spPr>
          <p:txBody>
            <a:bodyPr vert="horz" wrap="square" lIns="0" tIns="10160" rIns="0" bIns="0" rtlCol="0">
              <a:spAutoFit/>
            </a:bodyPr>
            <a:lstStyle/>
            <a:p>
              <a:pPr marL="53975" marR="5080" lvl="0" indent="-41910" algn="just" defTabSz="914400" eaLnBrk="1" fontAlgn="auto" latinLnBrk="0" hangingPunct="1">
                <a:lnSpc>
                  <a:spcPct val="140900"/>
                </a:lnSpc>
                <a:spcBef>
                  <a:spcPts val="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000" b="0" i="0" u="none" strike="noStrike" kern="0" cap="none" spc="-50" normalizeH="0" baseline="0" noProof="0" dirty="0">
                  <a:ln>
                    <a:noFill/>
                  </a:ln>
                  <a:effectLst/>
                  <a:uLnTx/>
                  <a:uFillTx/>
                  <a:latin typeface="Arial Black"/>
                  <a:cs typeface="Arial Black"/>
                </a:rPr>
                <a:t>M</a:t>
              </a:r>
              <a:r>
                <a:rPr kumimoji="0" sz="4000" b="0" i="0" u="none" strike="noStrike" kern="0" cap="none" spc="-5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/>
                  <a:cs typeface="Arial Black"/>
                </a:rPr>
                <a:t> A </a:t>
              </a:r>
              <a:r>
                <a:rPr kumimoji="0" sz="4000" b="0" i="0" u="none" strike="noStrike" kern="0" cap="none" spc="-50" normalizeH="0" baseline="0" noProof="0" dirty="0">
                  <a:ln>
                    <a:noFill/>
                  </a:ln>
                  <a:effectLst/>
                  <a:uLnTx/>
                  <a:uFillTx/>
                  <a:latin typeface="Arial Black"/>
                  <a:cs typeface="Arial Black"/>
                </a:rPr>
                <a:t>R C H</a:t>
              </a:r>
              <a:endParaRPr kumimoji="0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/>
                <a:cs typeface="Arial Black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">
              <a:lnSpc>
                <a:spcPct val="100000"/>
              </a:lnSpc>
              <a:spcBef>
                <a:spcPts val="100"/>
              </a:spcBef>
            </a:pPr>
            <a:r>
              <a:rPr spc="-70" dirty="0"/>
              <a:t>AIRWAY</a:t>
            </a:r>
            <a:r>
              <a:rPr spc="-85" dirty="0"/>
              <a:t> </a:t>
            </a:r>
            <a:r>
              <a:rPr spc="-5" dirty="0"/>
              <a:t>MANAGEMENT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843654" y="722882"/>
            <a:ext cx="45046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600" b="1" spc="-27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600" b="1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HO</a:t>
            </a:r>
            <a:r>
              <a:rPr sz="3600" b="1" spc="-7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3600" b="1" spc="-6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O VI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EO</a:t>
            </a:r>
            <a:endParaRPr sz="3600" dirty="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78195" y="1837944"/>
            <a:ext cx="7035609" cy="3957440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11</a:t>
            </a:fld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pic>
        <p:nvPicPr>
          <p:cNvPr id="11" name="07a. Nasopharyngeal Airway-CLS-HT(TFC)">
            <a:hlinkClick r:id="" action="ppaction://media"/>
            <a:extLst>
              <a:ext uri="{FF2B5EF4-FFF2-40B4-BE49-F238E27FC236}">
                <a16:creationId xmlns:a16="http://schemas.microsoft.com/office/drawing/2014/main" id="{1BF21298-C467-522C-71F6-D6FFAF2C9A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4368" y="1517904"/>
            <a:ext cx="8843264" cy="497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64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02162" y="386588"/>
            <a:ext cx="39890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MAINTAINING</a:t>
            </a:r>
            <a:r>
              <a:rPr spc="-30" dirty="0"/>
              <a:t> </a:t>
            </a:r>
            <a:r>
              <a:rPr dirty="0"/>
              <a:t>THE</a:t>
            </a:r>
            <a:r>
              <a:rPr spc="-114" dirty="0"/>
              <a:t> </a:t>
            </a:r>
            <a:r>
              <a:rPr spc="-70" dirty="0"/>
              <a:t>AIRWAY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337304" y="947420"/>
            <a:ext cx="55968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35" dirty="0">
                <a:latin typeface="Arial"/>
                <a:cs typeface="Arial"/>
              </a:rPr>
              <a:t>CASUALTY</a:t>
            </a:r>
            <a:r>
              <a:rPr sz="3600" b="1" spc="-135" dirty="0"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C00000"/>
                </a:solidFill>
                <a:latin typeface="Arial"/>
                <a:cs typeface="Arial"/>
              </a:rPr>
              <a:t>POSITIONING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51156" y="3000756"/>
            <a:ext cx="6964680" cy="211963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298450" marR="231775" indent="-285750">
              <a:lnSpc>
                <a:spcPct val="108500"/>
              </a:lnSpc>
              <a:spcBef>
                <a:spcPts val="85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2000" spc="-5" dirty="0">
                <a:latin typeface="Arial MT"/>
                <a:cs typeface="Arial MT"/>
              </a:rPr>
              <a:t>If </a:t>
            </a:r>
            <a:r>
              <a:rPr sz="2000" dirty="0">
                <a:latin typeface="Arial MT"/>
                <a:cs typeface="Arial MT"/>
              </a:rPr>
              <a:t>a </a:t>
            </a:r>
            <a:r>
              <a:rPr sz="2000" spc="-5" dirty="0">
                <a:latin typeface="Arial MT"/>
                <a:cs typeface="Arial MT"/>
              </a:rPr>
              <a:t>casualty </a:t>
            </a:r>
            <a:r>
              <a:rPr sz="2000" b="1" dirty="0">
                <a:latin typeface="Arial"/>
                <a:cs typeface="Arial"/>
              </a:rPr>
              <a:t>can </a:t>
            </a:r>
            <a:r>
              <a:rPr sz="2000" b="1" spc="-5" dirty="0">
                <a:latin typeface="Arial"/>
                <a:cs typeface="Arial"/>
              </a:rPr>
              <a:t>breathe </a:t>
            </a:r>
            <a:r>
              <a:rPr sz="2000" b="1" dirty="0">
                <a:latin typeface="Arial"/>
                <a:cs typeface="Arial"/>
              </a:rPr>
              <a:t>on </a:t>
            </a:r>
            <a:r>
              <a:rPr sz="2000" b="1" spc="-5" dirty="0">
                <a:latin typeface="Arial"/>
                <a:cs typeface="Arial"/>
              </a:rPr>
              <a:t>their own</a:t>
            </a:r>
            <a:r>
              <a:rPr sz="2000" spc="-5" dirty="0">
                <a:latin typeface="Arial MT"/>
                <a:cs typeface="Arial MT"/>
              </a:rPr>
              <a:t>, </a:t>
            </a:r>
            <a:r>
              <a:rPr sz="2000" dirty="0">
                <a:latin typeface="Arial MT"/>
                <a:cs typeface="Arial MT"/>
              </a:rPr>
              <a:t>let </a:t>
            </a:r>
            <a:r>
              <a:rPr sz="2000" spc="-5" dirty="0">
                <a:latin typeface="Arial MT"/>
                <a:cs typeface="Arial MT"/>
              </a:rPr>
              <a:t>them assume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 </a:t>
            </a:r>
            <a:r>
              <a:rPr sz="2000" dirty="0">
                <a:latin typeface="Arial MT"/>
                <a:cs typeface="Arial MT"/>
              </a:rPr>
              <a:t>best position </a:t>
            </a:r>
            <a:r>
              <a:rPr sz="2000" spc="-5" dirty="0">
                <a:latin typeface="Arial MT"/>
                <a:cs typeface="Arial MT"/>
              </a:rPr>
              <a:t>that </a:t>
            </a:r>
            <a:r>
              <a:rPr sz="2000" dirty="0">
                <a:latin typeface="Arial MT"/>
                <a:cs typeface="Arial MT"/>
              </a:rPr>
              <a:t>allows </a:t>
            </a:r>
            <a:r>
              <a:rPr sz="2000" spc="-5" dirty="0">
                <a:latin typeface="Arial MT"/>
                <a:cs typeface="Arial MT"/>
              </a:rPr>
              <a:t>them to breathe, </a:t>
            </a:r>
            <a:r>
              <a:rPr sz="2000" dirty="0">
                <a:latin typeface="Arial MT"/>
                <a:cs typeface="Arial MT"/>
              </a:rPr>
              <a:t>including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sitting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up</a:t>
            </a:r>
          </a:p>
          <a:p>
            <a:pPr marL="298450" marR="5080" indent="-285750">
              <a:lnSpc>
                <a:spcPct val="108500"/>
              </a:lnSpc>
              <a:spcBef>
                <a:spcPts val="875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2000" spc="-5" dirty="0">
                <a:latin typeface="Arial MT"/>
                <a:cs typeface="Arial MT"/>
              </a:rPr>
              <a:t>If </a:t>
            </a:r>
            <a:r>
              <a:rPr sz="2000" dirty="0">
                <a:latin typeface="Arial MT"/>
                <a:cs typeface="Arial MT"/>
              </a:rPr>
              <a:t>a </a:t>
            </a:r>
            <a:r>
              <a:rPr sz="2000" spc="-5" dirty="0">
                <a:latin typeface="Arial MT"/>
                <a:cs typeface="Arial MT"/>
              </a:rPr>
              <a:t>casualty </a:t>
            </a:r>
            <a:r>
              <a:rPr sz="2000" dirty="0">
                <a:latin typeface="Arial MT"/>
                <a:cs typeface="Arial MT"/>
              </a:rPr>
              <a:t>can </a:t>
            </a:r>
            <a:r>
              <a:rPr sz="2000" b="1" spc="-5" dirty="0">
                <a:latin typeface="Arial"/>
                <a:cs typeface="Arial"/>
              </a:rPr>
              <a:t>breathe </a:t>
            </a:r>
            <a:r>
              <a:rPr sz="2000" b="1" dirty="0">
                <a:latin typeface="Arial"/>
                <a:cs typeface="Arial"/>
              </a:rPr>
              <a:t>on </a:t>
            </a:r>
            <a:r>
              <a:rPr sz="2000" b="1" spc="-5" dirty="0">
                <a:latin typeface="Arial"/>
                <a:cs typeface="Arial"/>
              </a:rPr>
              <a:t>their own in </a:t>
            </a:r>
            <a:r>
              <a:rPr sz="2000" b="1" dirty="0">
                <a:latin typeface="Arial"/>
                <a:cs typeface="Arial"/>
              </a:rPr>
              <a:t>a </a:t>
            </a:r>
            <a:r>
              <a:rPr sz="2000" b="1" spc="-5" dirty="0">
                <a:latin typeface="Arial"/>
                <a:cs typeface="Arial"/>
              </a:rPr>
              <a:t>position </a:t>
            </a:r>
            <a:r>
              <a:rPr sz="2000" b="1" dirty="0">
                <a:latin typeface="Arial"/>
                <a:cs typeface="Arial"/>
              </a:rPr>
              <a:t>of 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choice</a:t>
            </a:r>
            <a:r>
              <a:rPr sz="2000" spc="-5" dirty="0">
                <a:latin typeface="Arial MT"/>
                <a:cs typeface="Arial MT"/>
              </a:rPr>
              <a:t>, </a:t>
            </a:r>
            <a:r>
              <a:rPr sz="2000" b="1" dirty="0">
                <a:latin typeface="Arial"/>
                <a:cs typeface="Arial"/>
              </a:rPr>
              <a:t>DO </a:t>
            </a:r>
            <a:r>
              <a:rPr sz="2000" b="1" spc="-5" dirty="0">
                <a:latin typeface="Arial"/>
                <a:cs typeface="Arial"/>
              </a:rPr>
              <a:t>NOT </a:t>
            </a:r>
            <a:r>
              <a:rPr sz="2000" spc="-5" dirty="0">
                <a:latin typeface="Arial MT"/>
                <a:cs typeface="Arial MT"/>
              </a:rPr>
              <a:t>force them into </a:t>
            </a:r>
            <a:r>
              <a:rPr sz="2000" dirty="0">
                <a:latin typeface="Arial MT"/>
                <a:cs typeface="Arial MT"/>
              </a:rPr>
              <a:t>a position or </a:t>
            </a:r>
            <a:r>
              <a:rPr sz="2000" spc="-5" dirty="0">
                <a:latin typeface="Arial MT"/>
                <a:cs typeface="Arial MT"/>
              </a:rPr>
              <a:t>perform </a:t>
            </a:r>
            <a:r>
              <a:rPr sz="2000" dirty="0">
                <a:latin typeface="Arial MT"/>
                <a:cs typeface="Arial MT"/>
              </a:rPr>
              <a:t> airway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procedures that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causes</a:t>
            </a:r>
            <a:r>
              <a:rPr sz="2000" spc="-5" dirty="0">
                <a:latin typeface="Arial MT"/>
                <a:cs typeface="Arial MT"/>
              </a:rPr>
              <a:t> them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difficulties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breathing</a:t>
            </a:r>
            <a:endParaRPr sz="2000" dirty="0"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9728" y="1453896"/>
            <a:ext cx="4901565" cy="5404485"/>
            <a:chOff x="109728" y="1453896"/>
            <a:chExt cx="4901565" cy="540448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728" y="1453896"/>
              <a:ext cx="4901184" cy="540410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919976" y="3004576"/>
              <a:ext cx="0" cy="1028700"/>
            </a:xfrm>
            <a:custGeom>
              <a:avLst/>
              <a:gdLst/>
              <a:ahLst/>
              <a:cxnLst/>
              <a:rect l="l" t="t" r="r" b="b"/>
              <a:pathLst>
                <a:path h="1028700">
                  <a:moveTo>
                    <a:pt x="0" y="1028672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919976" y="4213207"/>
              <a:ext cx="0" cy="856615"/>
            </a:xfrm>
            <a:custGeom>
              <a:avLst/>
              <a:gdLst/>
              <a:ahLst/>
              <a:cxnLst/>
              <a:rect l="l" t="t" r="r" b="b"/>
              <a:pathLst>
                <a:path h="856614">
                  <a:moveTo>
                    <a:pt x="0" y="856503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12</a:t>
            </a:fld>
            <a:endParaRPr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967087" y="263878"/>
            <a:ext cx="946785" cy="404495"/>
            <a:chOff x="10967087" y="263878"/>
            <a:chExt cx="946785" cy="404495"/>
          </a:xfrm>
        </p:grpSpPr>
        <p:sp>
          <p:nvSpPr>
            <p:cNvPr id="3" name="object 3"/>
            <p:cNvSpPr/>
            <p:nvPr/>
          </p:nvSpPr>
          <p:spPr>
            <a:xfrm>
              <a:off x="11234474" y="305153"/>
              <a:ext cx="389255" cy="362585"/>
            </a:xfrm>
            <a:custGeom>
              <a:avLst/>
              <a:gdLst/>
              <a:ahLst/>
              <a:cxnLst/>
              <a:rect l="l" t="t" r="r" b="b"/>
              <a:pathLst>
                <a:path w="389254" h="362584">
                  <a:moveTo>
                    <a:pt x="255315" y="0"/>
                  </a:moveTo>
                  <a:lnTo>
                    <a:pt x="133697" y="0"/>
                  </a:lnTo>
                  <a:lnTo>
                    <a:pt x="0" y="358962"/>
                  </a:lnTo>
                  <a:lnTo>
                    <a:pt x="113197" y="358962"/>
                  </a:lnTo>
                  <a:lnTo>
                    <a:pt x="121811" y="330001"/>
                  </a:lnTo>
                  <a:lnTo>
                    <a:pt x="126095" y="316285"/>
                  </a:lnTo>
                  <a:lnTo>
                    <a:pt x="130891" y="303486"/>
                  </a:lnTo>
                  <a:lnTo>
                    <a:pt x="255502" y="303486"/>
                  </a:lnTo>
                  <a:lnTo>
                    <a:pt x="260103" y="318171"/>
                  </a:lnTo>
                  <a:lnTo>
                    <a:pt x="264105" y="332856"/>
                  </a:lnTo>
                  <a:lnTo>
                    <a:pt x="268545" y="347540"/>
                  </a:lnTo>
                  <a:lnTo>
                    <a:pt x="274460" y="362225"/>
                  </a:lnTo>
                  <a:lnTo>
                    <a:pt x="389144" y="362225"/>
                  </a:lnTo>
                  <a:lnTo>
                    <a:pt x="255315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304408" y="367155"/>
              <a:ext cx="234950" cy="219710"/>
            </a:xfrm>
            <a:custGeom>
              <a:avLst/>
              <a:gdLst/>
              <a:ahLst/>
              <a:cxnLst/>
              <a:rect l="l" t="t" r="r" b="b"/>
              <a:pathLst>
                <a:path w="234950" h="219709">
                  <a:moveTo>
                    <a:pt x="64794" y="0"/>
                  </a:moveTo>
                  <a:lnTo>
                    <a:pt x="0" y="191719"/>
                  </a:lnTo>
                  <a:lnTo>
                    <a:pt x="117416" y="219276"/>
                  </a:lnTo>
                  <a:lnTo>
                    <a:pt x="234746" y="204501"/>
                  </a:lnTo>
                  <a:lnTo>
                    <a:pt x="203808" y="38591"/>
                  </a:lnTo>
                  <a:lnTo>
                    <a:pt x="647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0790835" y="783221"/>
            <a:ext cx="734060" cy="60325"/>
          </a:xfrm>
          <a:custGeom>
            <a:avLst/>
            <a:gdLst/>
            <a:ahLst/>
            <a:cxnLst/>
            <a:rect l="l" t="t" r="r" b="b"/>
            <a:pathLst>
              <a:path w="734059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734059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734059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734059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734059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734059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734059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734059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734059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734059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734059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734059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734059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734059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529530" y="783221"/>
            <a:ext cx="258445" cy="60325"/>
          </a:xfrm>
          <a:custGeom>
            <a:avLst/>
            <a:gdLst/>
            <a:ahLst/>
            <a:cxnLst/>
            <a:rect l="l" t="t" r="r" b="b"/>
            <a:pathLst>
              <a:path w="258445" h="60325">
                <a:moveTo>
                  <a:pt x="48361" y="28486"/>
                </a:moveTo>
                <a:lnTo>
                  <a:pt x="28600" y="28486"/>
                </a:lnTo>
                <a:lnTo>
                  <a:pt x="28600" y="34518"/>
                </a:lnTo>
                <a:lnTo>
                  <a:pt x="41605" y="34518"/>
                </a:lnTo>
                <a:lnTo>
                  <a:pt x="41605" y="52400"/>
                </a:lnTo>
                <a:lnTo>
                  <a:pt x="37757" y="53327"/>
                </a:lnTo>
                <a:lnTo>
                  <a:pt x="33820" y="53784"/>
                </a:lnTo>
                <a:lnTo>
                  <a:pt x="22364" y="53784"/>
                </a:lnTo>
                <a:lnTo>
                  <a:pt x="16738" y="51765"/>
                </a:lnTo>
                <a:lnTo>
                  <a:pt x="9080" y="43662"/>
                </a:lnTo>
                <a:lnTo>
                  <a:pt x="7162" y="37719"/>
                </a:lnTo>
                <a:lnTo>
                  <a:pt x="7162" y="22415"/>
                </a:lnTo>
                <a:lnTo>
                  <a:pt x="9144" y="16573"/>
                </a:lnTo>
                <a:lnTo>
                  <a:pt x="17106" y="8153"/>
                </a:lnTo>
                <a:lnTo>
                  <a:pt x="22631" y="6045"/>
                </a:lnTo>
                <a:lnTo>
                  <a:pt x="34569" y="6045"/>
                </a:lnTo>
                <a:lnTo>
                  <a:pt x="39611" y="7150"/>
                </a:lnTo>
                <a:lnTo>
                  <a:pt x="44869" y="9385"/>
                </a:lnTo>
                <a:lnTo>
                  <a:pt x="47498" y="3416"/>
                </a:lnTo>
                <a:lnTo>
                  <a:pt x="42138" y="1143"/>
                </a:lnTo>
                <a:lnTo>
                  <a:pt x="36360" y="0"/>
                </a:lnTo>
                <a:lnTo>
                  <a:pt x="24028" y="0"/>
                </a:lnTo>
                <a:lnTo>
                  <a:pt x="0" y="23837"/>
                </a:lnTo>
                <a:lnTo>
                  <a:pt x="0" y="39306"/>
                </a:lnTo>
                <a:lnTo>
                  <a:pt x="2451" y="46634"/>
                </a:lnTo>
                <a:lnTo>
                  <a:pt x="12268" y="57099"/>
                </a:lnTo>
                <a:lnTo>
                  <a:pt x="19113" y="59715"/>
                </a:lnTo>
                <a:lnTo>
                  <a:pt x="32105" y="59715"/>
                </a:lnTo>
                <a:lnTo>
                  <a:pt x="35801" y="59461"/>
                </a:lnTo>
                <a:lnTo>
                  <a:pt x="42164" y="58445"/>
                </a:lnTo>
                <a:lnTo>
                  <a:pt x="45288" y="57708"/>
                </a:lnTo>
                <a:lnTo>
                  <a:pt x="48361" y="56730"/>
                </a:lnTo>
                <a:lnTo>
                  <a:pt x="48361" y="28486"/>
                </a:lnTo>
                <a:close/>
              </a:path>
              <a:path w="258445" h="60325">
                <a:moveTo>
                  <a:pt x="94742" y="838"/>
                </a:moveTo>
                <a:lnTo>
                  <a:pt x="62331" y="838"/>
                </a:lnTo>
                <a:lnTo>
                  <a:pt x="62331" y="58915"/>
                </a:lnTo>
                <a:lnTo>
                  <a:pt x="94742" y="58915"/>
                </a:lnTo>
                <a:lnTo>
                  <a:pt x="94742" y="52870"/>
                </a:lnTo>
                <a:lnTo>
                  <a:pt x="69088" y="52870"/>
                </a:lnTo>
                <a:lnTo>
                  <a:pt x="69088" y="31508"/>
                </a:lnTo>
                <a:lnTo>
                  <a:pt x="93192" y="31508"/>
                </a:lnTo>
                <a:lnTo>
                  <a:pt x="93192" y="25552"/>
                </a:lnTo>
                <a:lnTo>
                  <a:pt x="69088" y="25552"/>
                </a:lnTo>
                <a:lnTo>
                  <a:pt x="69088" y="6832"/>
                </a:lnTo>
                <a:lnTo>
                  <a:pt x="94742" y="6832"/>
                </a:lnTo>
                <a:lnTo>
                  <a:pt x="94742" y="838"/>
                </a:lnTo>
                <a:close/>
              </a:path>
              <a:path w="258445" h="60325">
                <a:moveTo>
                  <a:pt x="153047" y="838"/>
                </a:moveTo>
                <a:lnTo>
                  <a:pt x="146735" y="838"/>
                </a:lnTo>
                <a:lnTo>
                  <a:pt x="146672" y="35839"/>
                </a:lnTo>
                <a:lnTo>
                  <a:pt x="147281" y="49377"/>
                </a:lnTo>
                <a:lnTo>
                  <a:pt x="146964" y="49377"/>
                </a:lnTo>
                <a:lnTo>
                  <a:pt x="115265" y="838"/>
                </a:lnTo>
                <a:lnTo>
                  <a:pt x="107632" y="838"/>
                </a:lnTo>
                <a:lnTo>
                  <a:pt x="107632" y="58915"/>
                </a:lnTo>
                <a:lnTo>
                  <a:pt x="113880" y="58915"/>
                </a:lnTo>
                <a:lnTo>
                  <a:pt x="113880" y="21132"/>
                </a:lnTo>
                <a:lnTo>
                  <a:pt x="113665" y="15887"/>
                </a:lnTo>
                <a:lnTo>
                  <a:pt x="113233" y="10172"/>
                </a:lnTo>
                <a:lnTo>
                  <a:pt x="113563" y="10172"/>
                </a:lnTo>
                <a:lnTo>
                  <a:pt x="145338" y="58915"/>
                </a:lnTo>
                <a:lnTo>
                  <a:pt x="153047" y="58915"/>
                </a:lnTo>
                <a:lnTo>
                  <a:pt x="153047" y="838"/>
                </a:lnTo>
                <a:close/>
              </a:path>
              <a:path w="258445" h="60325">
                <a:moveTo>
                  <a:pt x="210007" y="3340"/>
                </a:moveTo>
                <a:lnTo>
                  <a:pt x="205447" y="1117"/>
                </a:lnTo>
                <a:lnTo>
                  <a:pt x="200126" y="12"/>
                </a:lnTo>
                <a:lnTo>
                  <a:pt x="188290" y="12"/>
                </a:lnTo>
                <a:lnTo>
                  <a:pt x="166014" y="23812"/>
                </a:lnTo>
                <a:lnTo>
                  <a:pt x="166014" y="39357"/>
                </a:lnTo>
                <a:lnTo>
                  <a:pt x="168351" y="46736"/>
                </a:lnTo>
                <a:lnTo>
                  <a:pt x="177660" y="57111"/>
                </a:lnTo>
                <a:lnTo>
                  <a:pt x="184264" y="59702"/>
                </a:lnTo>
                <a:lnTo>
                  <a:pt x="198742" y="59702"/>
                </a:lnTo>
                <a:lnTo>
                  <a:pt x="203708" y="58953"/>
                </a:lnTo>
                <a:lnTo>
                  <a:pt x="207746" y="57442"/>
                </a:lnTo>
                <a:lnTo>
                  <a:pt x="207746" y="51523"/>
                </a:lnTo>
                <a:lnTo>
                  <a:pt x="202552" y="52984"/>
                </a:lnTo>
                <a:lnTo>
                  <a:pt x="197916" y="53708"/>
                </a:lnTo>
                <a:lnTo>
                  <a:pt x="187261" y="53708"/>
                </a:lnTo>
                <a:lnTo>
                  <a:pt x="182168" y="51638"/>
                </a:lnTo>
                <a:lnTo>
                  <a:pt x="175044" y="43357"/>
                </a:lnTo>
                <a:lnTo>
                  <a:pt x="173253" y="37477"/>
                </a:lnTo>
                <a:lnTo>
                  <a:pt x="173253" y="22491"/>
                </a:lnTo>
                <a:lnTo>
                  <a:pt x="175107" y="16662"/>
                </a:lnTo>
                <a:lnTo>
                  <a:pt x="182511" y="8166"/>
                </a:lnTo>
                <a:lnTo>
                  <a:pt x="187553" y="6045"/>
                </a:lnTo>
                <a:lnTo>
                  <a:pt x="193941" y="6045"/>
                </a:lnTo>
                <a:lnTo>
                  <a:pt x="198348" y="6045"/>
                </a:lnTo>
                <a:lnTo>
                  <a:pt x="202742" y="7073"/>
                </a:lnTo>
                <a:lnTo>
                  <a:pt x="207149" y="9144"/>
                </a:lnTo>
                <a:lnTo>
                  <a:pt x="210007" y="3340"/>
                </a:lnTo>
                <a:close/>
              </a:path>
              <a:path w="258445" h="60325">
                <a:moveTo>
                  <a:pt x="258064" y="838"/>
                </a:moveTo>
                <a:lnTo>
                  <a:pt x="250736" y="838"/>
                </a:lnTo>
                <a:lnTo>
                  <a:pt x="235229" y="29870"/>
                </a:lnTo>
                <a:lnTo>
                  <a:pt x="219837" y="838"/>
                </a:lnTo>
                <a:lnTo>
                  <a:pt x="212432" y="838"/>
                </a:lnTo>
                <a:lnTo>
                  <a:pt x="231813" y="36715"/>
                </a:lnTo>
                <a:lnTo>
                  <a:pt x="231813" y="58915"/>
                </a:lnTo>
                <a:lnTo>
                  <a:pt x="238645" y="58915"/>
                </a:lnTo>
                <a:lnTo>
                  <a:pt x="238645" y="36385"/>
                </a:lnTo>
                <a:lnTo>
                  <a:pt x="258064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1522182" y="263879"/>
            <a:ext cx="392430" cy="375285"/>
            <a:chOff x="11522182" y="263879"/>
            <a:chExt cx="392430" cy="375285"/>
          </a:xfrm>
        </p:grpSpPr>
        <p:sp>
          <p:nvSpPr>
            <p:cNvPr id="10" name="object 10"/>
            <p:cNvSpPr/>
            <p:nvPr/>
          </p:nvSpPr>
          <p:spPr>
            <a:xfrm>
              <a:off x="11522182" y="263879"/>
              <a:ext cx="392430" cy="375285"/>
            </a:xfrm>
            <a:custGeom>
              <a:avLst/>
              <a:gdLst/>
              <a:ahLst/>
              <a:cxnLst/>
              <a:rect l="l" t="t" r="r" b="b"/>
              <a:pathLst>
                <a:path w="392429" h="375284">
                  <a:moveTo>
                    <a:pt x="177880" y="340639"/>
                  </a:moveTo>
                  <a:lnTo>
                    <a:pt x="111723" y="340639"/>
                  </a:lnTo>
                  <a:lnTo>
                    <a:pt x="125483" y="375213"/>
                  </a:lnTo>
                  <a:lnTo>
                    <a:pt x="177880" y="340639"/>
                  </a:lnTo>
                  <a:close/>
                </a:path>
                <a:path w="392429" h="375284">
                  <a:moveTo>
                    <a:pt x="98211" y="26567"/>
                  </a:moveTo>
                  <a:lnTo>
                    <a:pt x="60621" y="36053"/>
                  </a:lnTo>
                  <a:lnTo>
                    <a:pt x="20023" y="52176"/>
                  </a:lnTo>
                  <a:lnTo>
                    <a:pt x="13214" y="55413"/>
                  </a:lnTo>
                  <a:lnTo>
                    <a:pt x="4734" y="56079"/>
                  </a:lnTo>
                  <a:lnTo>
                    <a:pt x="0" y="62410"/>
                  </a:lnTo>
                  <a:lnTo>
                    <a:pt x="16972" y="101955"/>
                  </a:lnTo>
                  <a:lnTo>
                    <a:pt x="62791" y="217041"/>
                  </a:lnTo>
                  <a:lnTo>
                    <a:pt x="111652" y="340668"/>
                  </a:lnTo>
                  <a:lnTo>
                    <a:pt x="177880" y="340639"/>
                  </a:lnTo>
                  <a:lnTo>
                    <a:pt x="222339" y="311834"/>
                  </a:lnTo>
                  <a:lnTo>
                    <a:pt x="265893" y="286688"/>
                  </a:lnTo>
                  <a:lnTo>
                    <a:pt x="304054" y="269643"/>
                  </a:lnTo>
                  <a:lnTo>
                    <a:pt x="318435" y="268776"/>
                  </a:lnTo>
                  <a:lnTo>
                    <a:pt x="391841" y="268776"/>
                  </a:lnTo>
                  <a:lnTo>
                    <a:pt x="391929" y="185032"/>
                  </a:lnTo>
                  <a:lnTo>
                    <a:pt x="392177" y="185016"/>
                  </a:lnTo>
                  <a:lnTo>
                    <a:pt x="392177" y="138987"/>
                  </a:lnTo>
                  <a:lnTo>
                    <a:pt x="391474" y="138987"/>
                  </a:lnTo>
                  <a:lnTo>
                    <a:pt x="391595" y="65728"/>
                  </a:lnTo>
                  <a:lnTo>
                    <a:pt x="392177" y="65641"/>
                  </a:lnTo>
                  <a:lnTo>
                    <a:pt x="392177" y="52176"/>
                  </a:lnTo>
                  <a:lnTo>
                    <a:pt x="195310" y="52176"/>
                  </a:lnTo>
                  <a:lnTo>
                    <a:pt x="180272" y="48907"/>
                  </a:lnTo>
                  <a:lnTo>
                    <a:pt x="165502" y="42670"/>
                  </a:lnTo>
                  <a:lnTo>
                    <a:pt x="143588" y="33066"/>
                  </a:lnTo>
                  <a:lnTo>
                    <a:pt x="121207" y="27408"/>
                  </a:lnTo>
                  <a:lnTo>
                    <a:pt x="98211" y="26567"/>
                  </a:lnTo>
                  <a:close/>
                </a:path>
                <a:path w="392429" h="375284">
                  <a:moveTo>
                    <a:pt x="391841" y="268776"/>
                  </a:moveTo>
                  <a:lnTo>
                    <a:pt x="318435" y="268776"/>
                  </a:lnTo>
                  <a:lnTo>
                    <a:pt x="331475" y="272512"/>
                  </a:lnTo>
                  <a:lnTo>
                    <a:pt x="343218" y="280715"/>
                  </a:lnTo>
                  <a:lnTo>
                    <a:pt x="354425" y="289171"/>
                  </a:lnTo>
                  <a:lnTo>
                    <a:pt x="365958" y="293506"/>
                  </a:lnTo>
                  <a:lnTo>
                    <a:pt x="378361" y="293656"/>
                  </a:lnTo>
                  <a:lnTo>
                    <a:pt x="392177" y="289554"/>
                  </a:lnTo>
                  <a:lnTo>
                    <a:pt x="392177" y="270299"/>
                  </a:lnTo>
                  <a:lnTo>
                    <a:pt x="391840" y="270299"/>
                  </a:lnTo>
                  <a:lnTo>
                    <a:pt x="391841" y="268776"/>
                  </a:lnTo>
                  <a:close/>
                </a:path>
                <a:path w="392429" h="375284">
                  <a:moveTo>
                    <a:pt x="392177" y="270233"/>
                  </a:moveTo>
                  <a:lnTo>
                    <a:pt x="391840" y="270299"/>
                  </a:lnTo>
                  <a:lnTo>
                    <a:pt x="392177" y="270299"/>
                  </a:lnTo>
                  <a:close/>
                </a:path>
                <a:path w="392429" h="375284">
                  <a:moveTo>
                    <a:pt x="392177" y="138954"/>
                  </a:moveTo>
                  <a:lnTo>
                    <a:pt x="391474" y="138987"/>
                  </a:lnTo>
                  <a:lnTo>
                    <a:pt x="392177" y="138987"/>
                  </a:lnTo>
                  <a:close/>
                </a:path>
                <a:path w="392429" h="375284">
                  <a:moveTo>
                    <a:pt x="340300" y="4862"/>
                  </a:moveTo>
                  <a:lnTo>
                    <a:pt x="334275" y="7146"/>
                  </a:lnTo>
                  <a:lnTo>
                    <a:pt x="239101" y="44625"/>
                  </a:lnTo>
                  <a:lnTo>
                    <a:pt x="232567" y="46159"/>
                  </a:lnTo>
                  <a:lnTo>
                    <a:pt x="226352" y="48388"/>
                  </a:lnTo>
                  <a:lnTo>
                    <a:pt x="210659" y="52122"/>
                  </a:lnTo>
                  <a:lnTo>
                    <a:pt x="195312" y="52176"/>
                  </a:lnTo>
                  <a:lnTo>
                    <a:pt x="392177" y="52176"/>
                  </a:lnTo>
                  <a:lnTo>
                    <a:pt x="392177" y="5237"/>
                  </a:lnTo>
                  <a:lnTo>
                    <a:pt x="347587" y="5237"/>
                  </a:lnTo>
                  <a:lnTo>
                    <a:pt x="340300" y="4862"/>
                  </a:lnTo>
                  <a:close/>
                </a:path>
                <a:path w="392429" h="375284">
                  <a:moveTo>
                    <a:pt x="392177" y="0"/>
                  </a:moveTo>
                  <a:lnTo>
                    <a:pt x="347587" y="5237"/>
                  </a:lnTo>
                  <a:lnTo>
                    <a:pt x="392177" y="5237"/>
                  </a:lnTo>
                  <a:lnTo>
                    <a:pt x="392177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539153" y="307928"/>
              <a:ext cx="374650" cy="297180"/>
            </a:xfrm>
            <a:custGeom>
              <a:avLst/>
              <a:gdLst/>
              <a:ahLst/>
              <a:cxnLst/>
              <a:rect l="l" t="t" r="r" b="b"/>
              <a:pathLst>
                <a:path w="374650" h="297180">
                  <a:moveTo>
                    <a:pt x="373780" y="0"/>
                  </a:moveTo>
                  <a:lnTo>
                    <a:pt x="355457" y="5659"/>
                  </a:lnTo>
                  <a:lnTo>
                    <a:pt x="308638" y="16721"/>
                  </a:lnTo>
                  <a:lnTo>
                    <a:pt x="245545" y="24316"/>
                  </a:lnTo>
                  <a:lnTo>
                    <a:pt x="178399" y="19573"/>
                  </a:lnTo>
                  <a:lnTo>
                    <a:pt x="113904" y="17762"/>
                  </a:lnTo>
                  <a:lnTo>
                    <a:pt x="56648" y="31806"/>
                  </a:lnTo>
                  <a:lnTo>
                    <a:pt x="15668" y="49317"/>
                  </a:lnTo>
                  <a:lnTo>
                    <a:pt x="0" y="57906"/>
                  </a:lnTo>
                  <a:lnTo>
                    <a:pt x="45817" y="172994"/>
                  </a:lnTo>
                  <a:lnTo>
                    <a:pt x="94682" y="296621"/>
                  </a:lnTo>
                  <a:lnTo>
                    <a:pt x="108220" y="290384"/>
                  </a:lnTo>
                  <a:lnTo>
                    <a:pt x="141272" y="273400"/>
                  </a:lnTo>
                  <a:lnTo>
                    <a:pt x="182493" y="248258"/>
                  </a:lnTo>
                  <a:lnTo>
                    <a:pt x="220538" y="217548"/>
                  </a:lnTo>
                  <a:lnTo>
                    <a:pt x="262922" y="200552"/>
                  </a:lnTo>
                  <a:lnTo>
                    <a:pt x="313686" y="205583"/>
                  </a:lnTo>
                  <a:lnTo>
                    <a:pt x="356280" y="218773"/>
                  </a:lnTo>
                  <a:lnTo>
                    <a:pt x="374155" y="226251"/>
                  </a:lnTo>
                  <a:lnTo>
                    <a:pt x="3737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10967087" y="263878"/>
            <a:ext cx="946785" cy="404495"/>
            <a:chOff x="10967087" y="263878"/>
            <a:chExt cx="946785" cy="404495"/>
          </a:xfrm>
        </p:grpSpPr>
        <p:sp>
          <p:nvSpPr>
            <p:cNvPr id="14" name="object 14"/>
            <p:cNvSpPr/>
            <p:nvPr/>
          </p:nvSpPr>
          <p:spPr>
            <a:xfrm>
              <a:off x="10967085" y="307936"/>
              <a:ext cx="656590" cy="360045"/>
            </a:xfrm>
            <a:custGeom>
              <a:avLst/>
              <a:gdLst/>
              <a:ahLst/>
              <a:cxnLst/>
              <a:rect l="l" t="t" r="r" b="b"/>
              <a:pathLst>
                <a:path w="656590" h="360045">
                  <a:moveTo>
                    <a:pt x="342493" y="3263"/>
                  </a:moveTo>
                  <a:lnTo>
                    <a:pt x="339826" y="330"/>
                  </a:lnTo>
                  <a:lnTo>
                    <a:pt x="230162" y="330"/>
                  </a:lnTo>
                  <a:lnTo>
                    <a:pt x="230162" y="125349"/>
                  </a:lnTo>
                  <a:lnTo>
                    <a:pt x="109245" y="125349"/>
                  </a:lnTo>
                  <a:lnTo>
                    <a:pt x="109245" y="190"/>
                  </a:lnTo>
                  <a:lnTo>
                    <a:pt x="38" y="190"/>
                  </a:lnTo>
                  <a:lnTo>
                    <a:pt x="38" y="18262"/>
                  </a:lnTo>
                  <a:lnTo>
                    <a:pt x="15201" y="32245"/>
                  </a:lnTo>
                  <a:lnTo>
                    <a:pt x="28765" y="48336"/>
                  </a:lnTo>
                  <a:lnTo>
                    <a:pt x="48285" y="82727"/>
                  </a:lnTo>
                  <a:lnTo>
                    <a:pt x="60083" y="128155"/>
                  </a:lnTo>
                  <a:lnTo>
                    <a:pt x="65722" y="174764"/>
                  </a:lnTo>
                  <a:lnTo>
                    <a:pt x="65392" y="193484"/>
                  </a:lnTo>
                  <a:lnTo>
                    <a:pt x="59893" y="239814"/>
                  </a:lnTo>
                  <a:lnTo>
                    <a:pt x="48018" y="280301"/>
                  </a:lnTo>
                  <a:lnTo>
                    <a:pt x="19469" y="323062"/>
                  </a:lnTo>
                  <a:lnTo>
                    <a:pt x="0" y="340817"/>
                  </a:lnTo>
                  <a:lnTo>
                    <a:pt x="0" y="359371"/>
                  </a:lnTo>
                  <a:lnTo>
                    <a:pt x="110109" y="359371"/>
                  </a:lnTo>
                  <a:lnTo>
                    <a:pt x="110109" y="215315"/>
                  </a:lnTo>
                  <a:lnTo>
                    <a:pt x="230568" y="215315"/>
                  </a:lnTo>
                  <a:lnTo>
                    <a:pt x="230568" y="358990"/>
                  </a:lnTo>
                  <a:lnTo>
                    <a:pt x="238506" y="359765"/>
                  </a:lnTo>
                  <a:lnTo>
                    <a:pt x="245465" y="359994"/>
                  </a:lnTo>
                  <a:lnTo>
                    <a:pt x="251472" y="359054"/>
                  </a:lnTo>
                  <a:lnTo>
                    <a:pt x="255295" y="356120"/>
                  </a:lnTo>
                  <a:lnTo>
                    <a:pt x="255917" y="352526"/>
                  </a:lnTo>
                  <a:lnTo>
                    <a:pt x="335661" y="138734"/>
                  </a:lnTo>
                  <a:lnTo>
                    <a:pt x="338302" y="130594"/>
                  </a:lnTo>
                  <a:lnTo>
                    <a:pt x="340182" y="122339"/>
                  </a:lnTo>
                  <a:lnTo>
                    <a:pt x="341274" y="113919"/>
                  </a:lnTo>
                  <a:lnTo>
                    <a:pt x="341541" y="105232"/>
                  </a:lnTo>
                  <a:lnTo>
                    <a:pt x="341299" y="81470"/>
                  </a:lnTo>
                  <a:lnTo>
                    <a:pt x="341287" y="6858"/>
                  </a:lnTo>
                  <a:lnTo>
                    <a:pt x="342493" y="3263"/>
                  </a:lnTo>
                  <a:close/>
                </a:path>
                <a:path w="656590" h="360045">
                  <a:moveTo>
                    <a:pt x="656526" y="359524"/>
                  </a:moveTo>
                  <a:lnTo>
                    <a:pt x="634885" y="301383"/>
                  </a:lnTo>
                  <a:lnTo>
                    <a:pt x="615073" y="248170"/>
                  </a:lnTo>
                  <a:lnTo>
                    <a:pt x="614133" y="245656"/>
                  </a:lnTo>
                  <a:lnTo>
                    <a:pt x="559104" y="97815"/>
                  </a:lnTo>
                  <a:lnTo>
                    <a:pt x="538937" y="43637"/>
                  </a:lnTo>
                  <a:lnTo>
                    <a:pt x="538937" y="157797"/>
                  </a:lnTo>
                  <a:lnTo>
                    <a:pt x="493141" y="191846"/>
                  </a:lnTo>
                  <a:lnTo>
                    <a:pt x="499719" y="212344"/>
                  </a:lnTo>
                  <a:lnTo>
                    <a:pt x="502970" y="222618"/>
                  </a:lnTo>
                  <a:lnTo>
                    <a:pt x="506133" y="232905"/>
                  </a:lnTo>
                  <a:lnTo>
                    <a:pt x="507441" y="237261"/>
                  </a:lnTo>
                  <a:lnTo>
                    <a:pt x="510501" y="241350"/>
                  </a:lnTo>
                  <a:lnTo>
                    <a:pt x="508876" y="246354"/>
                  </a:lnTo>
                  <a:lnTo>
                    <a:pt x="511251" y="245656"/>
                  </a:lnTo>
                  <a:lnTo>
                    <a:pt x="510451" y="247015"/>
                  </a:lnTo>
                  <a:lnTo>
                    <a:pt x="510044" y="248170"/>
                  </a:lnTo>
                  <a:lnTo>
                    <a:pt x="508965" y="248056"/>
                  </a:lnTo>
                  <a:lnTo>
                    <a:pt x="508558" y="247484"/>
                  </a:lnTo>
                  <a:lnTo>
                    <a:pt x="508622" y="247218"/>
                  </a:lnTo>
                  <a:lnTo>
                    <a:pt x="508800" y="246430"/>
                  </a:lnTo>
                  <a:lnTo>
                    <a:pt x="499935" y="241604"/>
                  </a:lnTo>
                  <a:lnTo>
                    <a:pt x="491718" y="235788"/>
                  </a:lnTo>
                  <a:lnTo>
                    <a:pt x="483755" y="229616"/>
                  </a:lnTo>
                  <a:lnTo>
                    <a:pt x="475615" y="223697"/>
                  </a:lnTo>
                  <a:lnTo>
                    <a:pt x="471411" y="220903"/>
                  </a:lnTo>
                  <a:lnTo>
                    <a:pt x="467360" y="217868"/>
                  </a:lnTo>
                  <a:lnTo>
                    <a:pt x="462508" y="214426"/>
                  </a:lnTo>
                  <a:lnTo>
                    <a:pt x="416902" y="247218"/>
                  </a:lnTo>
                  <a:lnTo>
                    <a:pt x="414896" y="245414"/>
                  </a:lnTo>
                  <a:lnTo>
                    <a:pt x="431812" y="191782"/>
                  </a:lnTo>
                  <a:lnTo>
                    <a:pt x="383552" y="156095"/>
                  </a:lnTo>
                  <a:lnTo>
                    <a:pt x="443280" y="156095"/>
                  </a:lnTo>
                  <a:lnTo>
                    <a:pt x="462407" y="97815"/>
                  </a:lnTo>
                  <a:lnTo>
                    <a:pt x="481609" y="155625"/>
                  </a:lnTo>
                  <a:lnTo>
                    <a:pt x="537781" y="155625"/>
                  </a:lnTo>
                  <a:lnTo>
                    <a:pt x="538937" y="157797"/>
                  </a:lnTo>
                  <a:lnTo>
                    <a:pt x="538937" y="43637"/>
                  </a:lnTo>
                  <a:lnTo>
                    <a:pt x="522693" y="0"/>
                  </a:lnTo>
                  <a:lnTo>
                    <a:pt x="401078" y="0"/>
                  </a:lnTo>
                  <a:lnTo>
                    <a:pt x="267385" y="359244"/>
                  </a:lnTo>
                  <a:lnTo>
                    <a:pt x="380580" y="359244"/>
                  </a:lnTo>
                  <a:lnTo>
                    <a:pt x="385025" y="344335"/>
                  </a:lnTo>
                  <a:lnTo>
                    <a:pt x="389191" y="329641"/>
                  </a:lnTo>
                  <a:lnTo>
                    <a:pt x="393484" y="315290"/>
                  </a:lnTo>
                  <a:lnTo>
                    <a:pt x="398272" y="301383"/>
                  </a:lnTo>
                  <a:lnTo>
                    <a:pt x="522884" y="301383"/>
                  </a:lnTo>
                  <a:lnTo>
                    <a:pt x="527481" y="316547"/>
                  </a:lnTo>
                  <a:lnTo>
                    <a:pt x="531495" y="331571"/>
                  </a:lnTo>
                  <a:lnTo>
                    <a:pt x="535927" y="346036"/>
                  </a:lnTo>
                  <a:lnTo>
                    <a:pt x="541845" y="359524"/>
                  </a:lnTo>
                  <a:lnTo>
                    <a:pt x="656526" y="359524"/>
                  </a:lnTo>
                  <a:close/>
                </a:path>
              </a:pathLst>
            </a:custGeom>
            <a:solidFill>
              <a:srgbClr val="4255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522176" y="263880"/>
              <a:ext cx="391160" cy="375285"/>
            </a:xfrm>
            <a:custGeom>
              <a:avLst/>
              <a:gdLst/>
              <a:ahLst/>
              <a:cxnLst/>
              <a:rect l="l" t="t" r="r" b="b"/>
              <a:pathLst>
                <a:path w="391159" h="375284">
                  <a:moveTo>
                    <a:pt x="390753" y="239763"/>
                  </a:moveTo>
                  <a:lnTo>
                    <a:pt x="378155" y="241795"/>
                  </a:lnTo>
                  <a:lnTo>
                    <a:pt x="365747" y="243344"/>
                  </a:lnTo>
                  <a:lnTo>
                    <a:pt x="353415" y="243941"/>
                  </a:lnTo>
                  <a:lnTo>
                    <a:pt x="341033" y="243154"/>
                  </a:lnTo>
                  <a:lnTo>
                    <a:pt x="326313" y="240004"/>
                  </a:lnTo>
                  <a:lnTo>
                    <a:pt x="312394" y="234937"/>
                  </a:lnTo>
                  <a:lnTo>
                    <a:pt x="299034" y="228523"/>
                  </a:lnTo>
                  <a:lnTo>
                    <a:pt x="285991" y="221322"/>
                  </a:lnTo>
                  <a:lnTo>
                    <a:pt x="274637" y="216382"/>
                  </a:lnTo>
                  <a:lnTo>
                    <a:pt x="263486" y="214782"/>
                  </a:lnTo>
                  <a:lnTo>
                    <a:pt x="252310" y="216662"/>
                  </a:lnTo>
                  <a:lnTo>
                    <a:pt x="240868" y="222148"/>
                  </a:lnTo>
                  <a:lnTo>
                    <a:pt x="207657" y="242747"/>
                  </a:lnTo>
                  <a:lnTo>
                    <a:pt x="104762" y="305384"/>
                  </a:lnTo>
                  <a:lnTo>
                    <a:pt x="101130" y="306412"/>
                  </a:lnTo>
                  <a:lnTo>
                    <a:pt x="100177" y="311632"/>
                  </a:lnTo>
                  <a:lnTo>
                    <a:pt x="125488" y="375221"/>
                  </a:lnTo>
                  <a:lnTo>
                    <a:pt x="201104" y="325374"/>
                  </a:lnTo>
                  <a:lnTo>
                    <a:pt x="222338" y="311835"/>
                  </a:lnTo>
                  <a:lnTo>
                    <a:pt x="265899" y="286689"/>
                  </a:lnTo>
                  <a:lnTo>
                    <a:pt x="303949" y="269646"/>
                  </a:lnTo>
                  <a:lnTo>
                    <a:pt x="318084" y="268782"/>
                  </a:lnTo>
                  <a:lnTo>
                    <a:pt x="330873" y="272516"/>
                  </a:lnTo>
                  <a:lnTo>
                    <a:pt x="342506" y="280720"/>
                  </a:lnTo>
                  <a:lnTo>
                    <a:pt x="353644" y="289179"/>
                  </a:lnTo>
                  <a:lnTo>
                    <a:pt x="365023" y="293509"/>
                  </a:lnTo>
                  <a:lnTo>
                    <a:pt x="377190" y="293662"/>
                  </a:lnTo>
                  <a:lnTo>
                    <a:pt x="390753" y="289560"/>
                  </a:lnTo>
                  <a:lnTo>
                    <a:pt x="390753" y="239763"/>
                  </a:lnTo>
                  <a:close/>
                </a:path>
                <a:path w="391159" h="375284">
                  <a:moveTo>
                    <a:pt x="391045" y="138963"/>
                  </a:moveTo>
                  <a:lnTo>
                    <a:pt x="368960" y="143967"/>
                  </a:lnTo>
                  <a:lnTo>
                    <a:pt x="340842" y="151841"/>
                  </a:lnTo>
                  <a:lnTo>
                    <a:pt x="319735" y="154393"/>
                  </a:lnTo>
                  <a:lnTo>
                    <a:pt x="298538" y="153085"/>
                  </a:lnTo>
                  <a:lnTo>
                    <a:pt x="277164" y="147269"/>
                  </a:lnTo>
                  <a:lnTo>
                    <a:pt x="259753" y="140944"/>
                  </a:lnTo>
                  <a:lnTo>
                    <a:pt x="224599" y="129171"/>
                  </a:lnTo>
                  <a:lnTo>
                    <a:pt x="207086" y="123088"/>
                  </a:lnTo>
                  <a:lnTo>
                    <a:pt x="193941" y="119748"/>
                  </a:lnTo>
                  <a:lnTo>
                    <a:pt x="181025" y="119189"/>
                  </a:lnTo>
                  <a:lnTo>
                    <a:pt x="168198" y="121107"/>
                  </a:lnTo>
                  <a:lnTo>
                    <a:pt x="118541" y="142214"/>
                  </a:lnTo>
                  <a:lnTo>
                    <a:pt x="66294" y="172148"/>
                  </a:lnTo>
                  <a:lnTo>
                    <a:pt x="49530" y="183692"/>
                  </a:lnTo>
                  <a:lnTo>
                    <a:pt x="75107" y="248043"/>
                  </a:lnTo>
                  <a:lnTo>
                    <a:pt x="114312" y="220522"/>
                  </a:lnTo>
                  <a:lnTo>
                    <a:pt x="141224" y="203200"/>
                  </a:lnTo>
                  <a:lnTo>
                    <a:pt x="168973" y="187286"/>
                  </a:lnTo>
                  <a:lnTo>
                    <a:pt x="197827" y="173189"/>
                  </a:lnTo>
                  <a:lnTo>
                    <a:pt x="213245" y="167830"/>
                  </a:lnTo>
                  <a:lnTo>
                    <a:pt x="228180" y="166090"/>
                  </a:lnTo>
                  <a:lnTo>
                    <a:pt x="242874" y="168605"/>
                  </a:lnTo>
                  <a:lnTo>
                    <a:pt x="257517" y="175996"/>
                  </a:lnTo>
                  <a:lnTo>
                    <a:pt x="263436" y="179578"/>
                  </a:lnTo>
                  <a:lnTo>
                    <a:pt x="269684" y="182676"/>
                  </a:lnTo>
                  <a:lnTo>
                    <a:pt x="282536" y="188214"/>
                  </a:lnTo>
                  <a:lnTo>
                    <a:pt x="299148" y="194005"/>
                  </a:lnTo>
                  <a:lnTo>
                    <a:pt x="316052" y="197192"/>
                  </a:lnTo>
                  <a:lnTo>
                    <a:pt x="333235" y="197789"/>
                  </a:lnTo>
                  <a:lnTo>
                    <a:pt x="350710" y="195770"/>
                  </a:lnTo>
                  <a:lnTo>
                    <a:pt x="357759" y="194449"/>
                  </a:lnTo>
                  <a:lnTo>
                    <a:pt x="364883" y="191858"/>
                  </a:lnTo>
                  <a:lnTo>
                    <a:pt x="379806" y="192684"/>
                  </a:lnTo>
                  <a:lnTo>
                    <a:pt x="385381" y="189534"/>
                  </a:lnTo>
                  <a:lnTo>
                    <a:pt x="391045" y="185000"/>
                  </a:lnTo>
                  <a:lnTo>
                    <a:pt x="391045" y="138963"/>
                  </a:lnTo>
                  <a:close/>
                </a:path>
                <a:path w="391159" h="375284">
                  <a:moveTo>
                    <a:pt x="391134" y="0"/>
                  </a:moveTo>
                  <a:lnTo>
                    <a:pt x="347065" y="5245"/>
                  </a:lnTo>
                  <a:lnTo>
                    <a:pt x="340042" y="4864"/>
                  </a:lnTo>
                  <a:lnTo>
                    <a:pt x="311734" y="15760"/>
                  </a:lnTo>
                  <a:lnTo>
                    <a:pt x="238975" y="44627"/>
                  </a:lnTo>
                  <a:lnTo>
                    <a:pt x="232498" y="46164"/>
                  </a:lnTo>
                  <a:lnTo>
                    <a:pt x="226288" y="48387"/>
                  </a:lnTo>
                  <a:lnTo>
                    <a:pt x="210604" y="52120"/>
                  </a:lnTo>
                  <a:lnTo>
                    <a:pt x="195262" y="52184"/>
                  </a:lnTo>
                  <a:lnTo>
                    <a:pt x="180238" y="48907"/>
                  </a:lnTo>
                  <a:lnTo>
                    <a:pt x="165468" y="42672"/>
                  </a:lnTo>
                  <a:lnTo>
                    <a:pt x="143560" y="33070"/>
                  </a:lnTo>
                  <a:lnTo>
                    <a:pt x="121183" y="27419"/>
                  </a:lnTo>
                  <a:lnTo>
                    <a:pt x="74434" y="31419"/>
                  </a:lnTo>
                  <a:lnTo>
                    <a:pt x="33324" y="46278"/>
                  </a:lnTo>
                  <a:lnTo>
                    <a:pt x="13208" y="55422"/>
                  </a:lnTo>
                  <a:lnTo>
                    <a:pt x="4737" y="56083"/>
                  </a:lnTo>
                  <a:lnTo>
                    <a:pt x="0" y="62420"/>
                  </a:lnTo>
                  <a:lnTo>
                    <a:pt x="23977" y="118275"/>
                  </a:lnTo>
                  <a:lnTo>
                    <a:pt x="42316" y="107937"/>
                  </a:lnTo>
                  <a:lnTo>
                    <a:pt x="60680" y="98539"/>
                  </a:lnTo>
                  <a:lnTo>
                    <a:pt x="98298" y="83185"/>
                  </a:lnTo>
                  <a:lnTo>
                    <a:pt x="142481" y="72593"/>
                  </a:lnTo>
                  <a:lnTo>
                    <a:pt x="164998" y="71450"/>
                  </a:lnTo>
                  <a:lnTo>
                    <a:pt x="187871" y="74206"/>
                  </a:lnTo>
                  <a:lnTo>
                    <a:pt x="203974" y="79108"/>
                  </a:lnTo>
                  <a:lnTo>
                    <a:pt x="219240" y="85979"/>
                  </a:lnTo>
                  <a:lnTo>
                    <a:pt x="254660" y="104863"/>
                  </a:lnTo>
                  <a:lnTo>
                    <a:pt x="259626" y="105740"/>
                  </a:lnTo>
                  <a:lnTo>
                    <a:pt x="284975" y="97091"/>
                  </a:lnTo>
                  <a:lnTo>
                    <a:pt x="344766" y="79349"/>
                  </a:lnTo>
                  <a:lnTo>
                    <a:pt x="356425" y="76136"/>
                  </a:lnTo>
                  <a:lnTo>
                    <a:pt x="368173" y="73190"/>
                  </a:lnTo>
                  <a:lnTo>
                    <a:pt x="379806" y="69888"/>
                  </a:lnTo>
                  <a:lnTo>
                    <a:pt x="391134" y="65595"/>
                  </a:lnTo>
                  <a:lnTo>
                    <a:pt x="391134" y="0"/>
                  </a:lnTo>
                  <a:close/>
                </a:path>
              </a:pathLst>
            </a:custGeom>
            <a:solidFill>
              <a:srgbClr val="BD20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475651" y="553587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2701" y="0"/>
                  </a:moveTo>
                  <a:lnTo>
                    <a:pt x="309" y="695"/>
                  </a:lnTo>
                  <a:lnTo>
                    <a:pt x="0" y="1824"/>
                  </a:lnTo>
                  <a:lnTo>
                    <a:pt x="394" y="2399"/>
                  </a:lnTo>
                  <a:lnTo>
                    <a:pt x="1485" y="2509"/>
                  </a:lnTo>
                  <a:lnTo>
                    <a:pt x="1901" y="1363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13447" y="2712720"/>
            <a:ext cx="5175504" cy="1627631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5177384" y="5915568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89" h="720090">
                <a:moveTo>
                  <a:pt x="359999" y="0"/>
                </a:moveTo>
                <a:lnTo>
                  <a:pt x="311149" y="3286"/>
                </a:lnTo>
                <a:lnTo>
                  <a:pt x="264297" y="12859"/>
                </a:lnTo>
                <a:lnTo>
                  <a:pt x="219871" y="28290"/>
                </a:lnTo>
                <a:lnTo>
                  <a:pt x="178300" y="49150"/>
                </a:lnTo>
                <a:lnTo>
                  <a:pt x="140014" y="75010"/>
                </a:lnTo>
                <a:lnTo>
                  <a:pt x="105441" y="105441"/>
                </a:lnTo>
                <a:lnTo>
                  <a:pt x="75010" y="140015"/>
                </a:lnTo>
                <a:lnTo>
                  <a:pt x="49150" y="178301"/>
                </a:lnTo>
                <a:lnTo>
                  <a:pt x="28290" y="219872"/>
                </a:lnTo>
                <a:lnTo>
                  <a:pt x="12859" y="264298"/>
                </a:lnTo>
                <a:lnTo>
                  <a:pt x="3286" y="311150"/>
                </a:lnTo>
                <a:lnTo>
                  <a:pt x="0" y="360000"/>
                </a:lnTo>
                <a:lnTo>
                  <a:pt x="3286" y="408850"/>
                </a:lnTo>
                <a:lnTo>
                  <a:pt x="12859" y="455702"/>
                </a:lnTo>
                <a:lnTo>
                  <a:pt x="28290" y="500128"/>
                </a:lnTo>
                <a:lnTo>
                  <a:pt x="49150" y="541699"/>
                </a:lnTo>
                <a:lnTo>
                  <a:pt x="75010" y="579985"/>
                </a:lnTo>
                <a:lnTo>
                  <a:pt x="105441" y="614558"/>
                </a:lnTo>
                <a:lnTo>
                  <a:pt x="140014" y="644989"/>
                </a:lnTo>
                <a:lnTo>
                  <a:pt x="178300" y="670849"/>
                </a:lnTo>
                <a:lnTo>
                  <a:pt x="219871" y="691709"/>
                </a:lnTo>
                <a:lnTo>
                  <a:pt x="264297" y="707140"/>
                </a:lnTo>
                <a:lnTo>
                  <a:pt x="311149" y="716713"/>
                </a:lnTo>
                <a:lnTo>
                  <a:pt x="359999" y="719999"/>
                </a:lnTo>
                <a:lnTo>
                  <a:pt x="408849" y="716713"/>
                </a:lnTo>
                <a:lnTo>
                  <a:pt x="455701" y="707140"/>
                </a:lnTo>
                <a:lnTo>
                  <a:pt x="500128" y="691709"/>
                </a:lnTo>
                <a:lnTo>
                  <a:pt x="541698" y="670849"/>
                </a:lnTo>
                <a:lnTo>
                  <a:pt x="579985" y="644989"/>
                </a:lnTo>
                <a:lnTo>
                  <a:pt x="614558" y="614558"/>
                </a:lnTo>
                <a:lnTo>
                  <a:pt x="644989" y="579985"/>
                </a:lnTo>
                <a:lnTo>
                  <a:pt x="670849" y="541699"/>
                </a:lnTo>
                <a:lnTo>
                  <a:pt x="691709" y="500128"/>
                </a:lnTo>
                <a:lnTo>
                  <a:pt x="707140" y="455702"/>
                </a:lnTo>
                <a:lnTo>
                  <a:pt x="716713" y="408850"/>
                </a:lnTo>
                <a:lnTo>
                  <a:pt x="719999" y="360000"/>
                </a:lnTo>
                <a:lnTo>
                  <a:pt x="716713" y="311150"/>
                </a:lnTo>
                <a:lnTo>
                  <a:pt x="707140" y="264298"/>
                </a:lnTo>
                <a:lnTo>
                  <a:pt x="691709" y="219872"/>
                </a:lnTo>
                <a:lnTo>
                  <a:pt x="670849" y="178301"/>
                </a:lnTo>
                <a:lnTo>
                  <a:pt x="644989" y="140015"/>
                </a:lnTo>
                <a:lnTo>
                  <a:pt x="614558" y="105441"/>
                </a:lnTo>
                <a:lnTo>
                  <a:pt x="579985" y="75010"/>
                </a:lnTo>
                <a:lnTo>
                  <a:pt x="541698" y="49150"/>
                </a:lnTo>
                <a:lnTo>
                  <a:pt x="500128" y="28290"/>
                </a:lnTo>
                <a:lnTo>
                  <a:pt x="455701" y="12859"/>
                </a:lnTo>
                <a:lnTo>
                  <a:pt x="408849" y="3286"/>
                </a:lnTo>
                <a:lnTo>
                  <a:pt x="359999" y="0"/>
                </a:lnTo>
                <a:close/>
              </a:path>
            </a:pathLst>
          </a:custGeom>
          <a:solidFill>
            <a:srgbClr val="8BB7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719369" y="6015228"/>
            <a:ext cx="249428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59765" algn="l"/>
                <a:tab pos="1267460" algn="l"/>
              </a:tabLst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M	</a:t>
            </a:r>
            <a:r>
              <a:rPr sz="4800" baseline="2604" dirty="0">
                <a:solidFill>
                  <a:srgbClr val="FFFFFF"/>
                </a:solidFill>
                <a:latin typeface="Arial Black"/>
                <a:cs typeface="Arial Black"/>
              </a:rPr>
              <a:t>A	</a:t>
            </a:r>
            <a:r>
              <a:rPr sz="4800" baseline="1736" dirty="0">
                <a:solidFill>
                  <a:srgbClr val="2E3334"/>
                </a:solidFill>
                <a:latin typeface="Arial Black"/>
                <a:cs typeface="Arial Black"/>
              </a:rPr>
              <a:t>R</a:t>
            </a:r>
            <a:r>
              <a:rPr sz="4800" spc="-232" baseline="1736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4800" baseline="1736" dirty="0">
                <a:solidFill>
                  <a:srgbClr val="2E3334"/>
                </a:solidFill>
                <a:latin typeface="Arial Black"/>
                <a:cs typeface="Arial Black"/>
              </a:rPr>
              <a:t>C</a:t>
            </a:r>
            <a:r>
              <a:rPr sz="4800" spc="-254" baseline="1736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4800" baseline="1736" dirty="0">
                <a:solidFill>
                  <a:srgbClr val="2E3334"/>
                </a:solidFill>
                <a:latin typeface="Arial Black"/>
                <a:cs typeface="Arial Black"/>
              </a:rPr>
              <a:t>H</a:t>
            </a:r>
            <a:endParaRPr sz="4800" baseline="1736">
              <a:latin typeface="Arial Black"/>
              <a:cs typeface="Arial Black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647404" y="926084"/>
            <a:ext cx="109505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0" dirty="0">
                <a:solidFill>
                  <a:srgbClr val="C00000"/>
                </a:solidFill>
              </a:rPr>
              <a:t>MAINTAINING</a:t>
            </a:r>
            <a:r>
              <a:rPr sz="3600" spc="-15" dirty="0">
                <a:solidFill>
                  <a:srgbClr val="C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THE</a:t>
            </a:r>
            <a:r>
              <a:rPr sz="3600" spc="-150" dirty="0">
                <a:solidFill>
                  <a:srgbClr val="000000"/>
                </a:solidFill>
              </a:rPr>
              <a:t> </a:t>
            </a:r>
            <a:r>
              <a:rPr sz="3600" spc="-50" dirty="0">
                <a:solidFill>
                  <a:srgbClr val="000000"/>
                </a:solidFill>
              </a:rPr>
              <a:t>AIRWAY/RECOVERY</a:t>
            </a:r>
            <a:r>
              <a:rPr sz="3600" spc="-85" dirty="0">
                <a:solidFill>
                  <a:srgbClr val="0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POSITION</a:t>
            </a:r>
            <a:endParaRPr sz="3600"/>
          </a:p>
        </p:txBody>
      </p:sp>
      <p:sp>
        <p:nvSpPr>
          <p:cNvPr id="21" name="object 21"/>
          <p:cNvSpPr txBox="1"/>
          <p:nvPr/>
        </p:nvSpPr>
        <p:spPr>
          <a:xfrm>
            <a:off x="4259930" y="249428"/>
            <a:ext cx="36734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MANAGING</a:t>
            </a:r>
            <a:r>
              <a:rPr sz="2400" b="1" spc="-5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THE</a:t>
            </a:r>
            <a:r>
              <a:rPr sz="2400" b="1" spc="-12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70" dirty="0">
                <a:solidFill>
                  <a:srgbClr val="767171"/>
                </a:solidFill>
                <a:latin typeface="Arial"/>
                <a:cs typeface="Arial"/>
              </a:rPr>
              <a:t>AIRWAY</a:t>
            </a:r>
            <a:endParaRPr sz="24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135132" y="4376420"/>
            <a:ext cx="3607435" cy="11137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ct val="98900"/>
              </a:lnSpc>
              <a:spcBef>
                <a:spcPts val="120"/>
              </a:spcBef>
            </a:pPr>
            <a:r>
              <a:rPr sz="1800" spc="-5" dirty="0">
                <a:latin typeface="Arial MT"/>
                <a:cs typeface="Arial MT"/>
              </a:rPr>
              <a:t>Assist </a:t>
            </a:r>
            <a:r>
              <a:rPr sz="1800" dirty="0">
                <a:latin typeface="Arial MT"/>
                <a:cs typeface="Arial MT"/>
              </a:rPr>
              <a:t>a </a:t>
            </a:r>
            <a:r>
              <a:rPr sz="1800" b="1" spc="-5" dirty="0">
                <a:latin typeface="Arial"/>
                <a:cs typeface="Arial"/>
              </a:rPr>
              <a:t>conscious </a:t>
            </a:r>
            <a:r>
              <a:rPr sz="1800" spc="-5" dirty="0">
                <a:latin typeface="Arial MT"/>
                <a:cs typeface="Arial MT"/>
              </a:rPr>
              <a:t>casualty by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helping them assume </a:t>
            </a:r>
            <a:r>
              <a:rPr sz="1800" b="1" spc="-5" dirty="0">
                <a:latin typeface="Arial"/>
                <a:cs typeface="Arial"/>
              </a:rPr>
              <a:t>any position </a:t>
            </a:r>
            <a:r>
              <a:rPr sz="1800" b="1" spc="-490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that allows them to breathe </a:t>
            </a:r>
            <a:r>
              <a:rPr sz="1800" spc="-25" dirty="0">
                <a:latin typeface="Arial MT"/>
                <a:cs typeface="Arial MT"/>
              </a:rPr>
              <a:t>easily, 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b="1" dirty="0">
                <a:latin typeface="Arial"/>
                <a:cs typeface="Arial"/>
              </a:rPr>
              <a:t>including</a:t>
            </a:r>
            <a:r>
              <a:rPr sz="1800" b="1" spc="-5" dirty="0">
                <a:latin typeface="Arial"/>
                <a:cs typeface="Arial"/>
              </a:rPr>
              <a:t> sitting up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23" name="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30295" y="1487424"/>
            <a:ext cx="3995928" cy="2898648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8284468" y="4376420"/>
            <a:ext cx="3061335" cy="84581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400"/>
              </a:lnSpc>
              <a:spcBef>
                <a:spcPts val="110"/>
              </a:spcBef>
            </a:pPr>
            <a:r>
              <a:rPr sz="1800" spc="-5" dirty="0">
                <a:latin typeface="Arial MT"/>
                <a:cs typeface="Arial MT"/>
              </a:rPr>
              <a:t>For an </a:t>
            </a:r>
            <a:r>
              <a:rPr sz="1800" b="1" spc="-5" dirty="0">
                <a:latin typeface="Arial"/>
                <a:cs typeface="Arial"/>
              </a:rPr>
              <a:t>unconscious </a:t>
            </a:r>
            <a:r>
              <a:rPr sz="1800" spc="-5" dirty="0">
                <a:latin typeface="Arial MT"/>
                <a:cs typeface="Arial MT"/>
              </a:rPr>
              <a:t>casualty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not </a:t>
            </a:r>
            <a:r>
              <a:rPr sz="1800" dirty="0">
                <a:latin typeface="Arial MT"/>
                <a:cs typeface="Arial MT"/>
              </a:rPr>
              <a:t>in </a:t>
            </a:r>
            <a:r>
              <a:rPr sz="1800" spc="-5" dirty="0">
                <a:latin typeface="Arial MT"/>
                <a:cs typeface="Arial MT"/>
              </a:rPr>
              <a:t>shock, place them into </a:t>
            </a:r>
            <a:r>
              <a:rPr sz="1800" dirty="0">
                <a:latin typeface="Arial MT"/>
                <a:cs typeface="Arial MT"/>
              </a:rPr>
              <a:t> the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b="1" spc="-15" dirty="0">
                <a:solidFill>
                  <a:srgbClr val="C00000"/>
                </a:solidFill>
                <a:latin typeface="Arial"/>
                <a:cs typeface="Arial"/>
              </a:rPr>
              <a:t>RECOVERY</a:t>
            </a:r>
            <a:r>
              <a:rPr sz="1800" b="1" spc="-4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POSITION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77224" y="4376420"/>
            <a:ext cx="2997200" cy="11137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ct val="98900"/>
              </a:lnSpc>
              <a:spcBef>
                <a:spcPts val="120"/>
              </a:spcBef>
            </a:pPr>
            <a:r>
              <a:rPr sz="1800" spc="-5" dirty="0">
                <a:latin typeface="Arial MT"/>
                <a:cs typeface="Arial MT"/>
              </a:rPr>
              <a:t>Casualties with </a:t>
            </a:r>
            <a:r>
              <a:rPr sz="1800" b="1" spc="-5" dirty="0">
                <a:latin typeface="Arial"/>
                <a:cs typeface="Arial"/>
              </a:rPr>
              <a:t>severe facial </a:t>
            </a:r>
            <a:r>
              <a:rPr sz="1800" b="1" spc="-49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injuries </a:t>
            </a:r>
            <a:r>
              <a:rPr sz="1800" spc="-5" dirty="0">
                <a:latin typeface="Arial MT"/>
                <a:cs typeface="Arial MT"/>
              </a:rPr>
              <a:t>can often protect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their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own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airways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by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sitting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up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and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leaning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forward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26" name="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7952" y="1417319"/>
            <a:ext cx="2813304" cy="2901696"/>
          </a:xfrm>
          <a:prstGeom prst="rect">
            <a:avLst/>
          </a:prstGeom>
        </p:spPr>
      </p:pic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13</a:t>
            </a:fld>
            <a:endParaRPr dirty="0"/>
          </a:p>
        </p:txBody>
      </p:sp>
      <p:sp>
        <p:nvSpPr>
          <p:cNvPr id="28" name="object 2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95375" y="1188211"/>
            <a:ext cx="111182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5" dirty="0">
                <a:solidFill>
                  <a:srgbClr val="000000"/>
                </a:solidFill>
              </a:rPr>
              <a:t>CASUALTY</a:t>
            </a:r>
            <a:r>
              <a:rPr sz="3600" spc="-80" dirty="0">
                <a:solidFill>
                  <a:srgbClr val="000000"/>
                </a:solidFill>
              </a:rPr>
              <a:t> </a:t>
            </a:r>
            <a:r>
              <a:rPr sz="3600" dirty="0">
                <a:solidFill>
                  <a:srgbClr val="C00000"/>
                </a:solidFill>
              </a:rPr>
              <a:t>UNABLE</a:t>
            </a:r>
            <a:r>
              <a:rPr sz="3600" spc="-15" dirty="0">
                <a:solidFill>
                  <a:srgbClr val="C00000"/>
                </a:solidFill>
              </a:rPr>
              <a:t> </a:t>
            </a:r>
            <a:r>
              <a:rPr sz="3600" spc="-35" dirty="0">
                <a:solidFill>
                  <a:srgbClr val="C00000"/>
                </a:solidFill>
              </a:rPr>
              <a:t>TO</a:t>
            </a:r>
            <a:r>
              <a:rPr sz="3600" spc="-15" dirty="0">
                <a:solidFill>
                  <a:srgbClr val="C00000"/>
                </a:solidFill>
              </a:rPr>
              <a:t> </a:t>
            </a:r>
            <a:r>
              <a:rPr sz="3600" spc="-40" dirty="0">
                <a:solidFill>
                  <a:srgbClr val="C00000"/>
                </a:solidFill>
              </a:rPr>
              <a:t>BREATHE</a:t>
            </a:r>
            <a:r>
              <a:rPr sz="3600" spc="-15" dirty="0">
                <a:solidFill>
                  <a:srgbClr val="C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ON</a:t>
            </a:r>
            <a:r>
              <a:rPr sz="3600" spc="-15" dirty="0">
                <a:solidFill>
                  <a:srgbClr val="0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THEIR</a:t>
            </a:r>
            <a:r>
              <a:rPr sz="3600" spc="-10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OWN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5853238" y="3967988"/>
            <a:ext cx="5613400" cy="219265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55600" marR="5080" indent="-342900">
              <a:lnSpc>
                <a:spcPts val="2110"/>
              </a:lnSpc>
              <a:spcBef>
                <a:spcPts val="210"/>
              </a:spcBef>
              <a:buClr>
                <a:srgbClr val="F26535"/>
              </a:buClr>
              <a:buSzPct val="150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800" b="1" spc="-5" dirty="0">
                <a:latin typeface="Arial"/>
                <a:cs typeface="Arial"/>
              </a:rPr>
              <a:t>Medical personnel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may ask you to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assist them</a:t>
            </a:r>
            <a:r>
              <a:rPr sz="1800" dirty="0">
                <a:latin typeface="Arial MT"/>
                <a:cs typeface="Arial MT"/>
              </a:rPr>
              <a:t> in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ventilating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patient using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bag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valve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mask </a:t>
            </a:r>
            <a:r>
              <a:rPr sz="1800" b="1" dirty="0">
                <a:latin typeface="Arial"/>
                <a:cs typeface="Arial"/>
              </a:rPr>
              <a:t>(BVM)</a:t>
            </a:r>
            <a:endParaRPr sz="1800">
              <a:latin typeface="Arial"/>
              <a:cs typeface="Arial"/>
            </a:endParaRPr>
          </a:p>
          <a:p>
            <a:pPr marL="355600" marR="511809" indent="-342900">
              <a:lnSpc>
                <a:spcPts val="2090"/>
              </a:lnSpc>
              <a:spcBef>
                <a:spcPts val="1100"/>
              </a:spcBef>
              <a:buClr>
                <a:srgbClr val="F26535"/>
              </a:buClr>
              <a:buSzPct val="150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800" spc="-5" dirty="0">
                <a:latin typeface="Arial MT"/>
                <a:cs typeface="Arial MT"/>
              </a:rPr>
              <a:t>If respirations are noted to be reduced, provide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ventilator support with BVM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ventilations</a:t>
            </a:r>
            <a:endParaRPr sz="1800">
              <a:latin typeface="Arial MT"/>
              <a:cs typeface="Arial MT"/>
            </a:endParaRPr>
          </a:p>
          <a:p>
            <a:pPr marL="355600" marR="321310" indent="-342900">
              <a:lnSpc>
                <a:spcPct val="99400"/>
              </a:lnSpc>
              <a:spcBef>
                <a:spcPts val="1010"/>
              </a:spcBef>
              <a:buClr>
                <a:srgbClr val="F26535"/>
              </a:buClr>
              <a:buSzPct val="150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800" dirty="0">
                <a:latin typeface="Arial MT"/>
                <a:cs typeface="Arial MT"/>
              </a:rPr>
              <a:t>A</a:t>
            </a:r>
            <a:r>
              <a:rPr sz="1800" spc="-10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BVM</a:t>
            </a:r>
            <a:r>
              <a:rPr sz="1800" dirty="0">
                <a:latin typeface="Arial MT"/>
                <a:cs typeface="Arial MT"/>
              </a:rPr>
              <a:t> is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</a:t>
            </a:r>
            <a:r>
              <a:rPr sz="1800" spc="-5" dirty="0">
                <a:latin typeface="Arial MT"/>
                <a:cs typeface="Arial MT"/>
              </a:rPr>
              <a:t> device that can assist </a:t>
            </a:r>
            <a:r>
              <a:rPr sz="1800" dirty="0">
                <a:latin typeface="Arial MT"/>
                <a:cs typeface="Arial MT"/>
              </a:rPr>
              <a:t>a</a:t>
            </a:r>
            <a:r>
              <a:rPr sz="1800" spc="-5" dirty="0">
                <a:latin typeface="Arial MT"/>
                <a:cs typeface="Arial MT"/>
              </a:rPr>
              <a:t> casualty with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breathing (ventilation) </a:t>
            </a:r>
            <a:r>
              <a:rPr sz="1800" dirty="0">
                <a:latin typeface="Arial MT"/>
                <a:cs typeface="Arial MT"/>
              </a:rPr>
              <a:t>if </a:t>
            </a:r>
            <a:r>
              <a:rPr sz="1800" spc="-5" dirty="0">
                <a:latin typeface="Arial MT"/>
                <a:cs typeface="Arial MT"/>
              </a:rPr>
              <a:t>they are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NOT </a:t>
            </a:r>
            <a:r>
              <a:rPr sz="1800" spc="-5" dirty="0">
                <a:latin typeface="Arial MT"/>
                <a:cs typeface="Arial MT"/>
              </a:rPr>
              <a:t>breathing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adequately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on their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own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468879"/>
            <a:ext cx="5401056" cy="386181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48984" y="1792223"/>
            <a:ext cx="4194048" cy="2112264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5937739" y="4024426"/>
            <a:ext cx="0" cy="472440"/>
          </a:xfrm>
          <a:custGeom>
            <a:avLst/>
            <a:gdLst/>
            <a:ahLst/>
            <a:cxnLst/>
            <a:rect l="l" t="t" r="r" b="b"/>
            <a:pathLst>
              <a:path h="472439">
                <a:moveTo>
                  <a:pt x="0" y="472418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37739" y="4702918"/>
            <a:ext cx="0" cy="472440"/>
          </a:xfrm>
          <a:custGeom>
            <a:avLst/>
            <a:gdLst/>
            <a:ahLst/>
            <a:cxnLst/>
            <a:rect l="l" t="t" r="r" b="b"/>
            <a:pathLst>
              <a:path h="472439">
                <a:moveTo>
                  <a:pt x="0" y="472418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37739" y="5381411"/>
            <a:ext cx="0" cy="694055"/>
          </a:xfrm>
          <a:custGeom>
            <a:avLst/>
            <a:gdLst/>
            <a:ahLst/>
            <a:cxnLst/>
            <a:rect l="l" t="t" r="r" b="b"/>
            <a:pathLst>
              <a:path h="694054">
                <a:moveTo>
                  <a:pt x="0" y="693711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14</a:t>
            </a:fld>
            <a:endParaRPr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967087" y="263878"/>
            <a:ext cx="946785" cy="404495"/>
            <a:chOff x="10967087" y="263878"/>
            <a:chExt cx="946785" cy="404495"/>
          </a:xfrm>
        </p:grpSpPr>
        <p:sp>
          <p:nvSpPr>
            <p:cNvPr id="3" name="object 3"/>
            <p:cNvSpPr/>
            <p:nvPr/>
          </p:nvSpPr>
          <p:spPr>
            <a:xfrm>
              <a:off x="11234474" y="305153"/>
              <a:ext cx="389255" cy="362585"/>
            </a:xfrm>
            <a:custGeom>
              <a:avLst/>
              <a:gdLst/>
              <a:ahLst/>
              <a:cxnLst/>
              <a:rect l="l" t="t" r="r" b="b"/>
              <a:pathLst>
                <a:path w="389254" h="362584">
                  <a:moveTo>
                    <a:pt x="255315" y="0"/>
                  </a:moveTo>
                  <a:lnTo>
                    <a:pt x="133697" y="0"/>
                  </a:lnTo>
                  <a:lnTo>
                    <a:pt x="0" y="358962"/>
                  </a:lnTo>
                  <a:lnTo>
                    <a:pt x="113197" y="358962"/>
                  </a:lnTo>
                  <a:lnTo>
                    <a:pt x="121811" y="330001"/>
                  </a:lnTo>
                  <a:lnTo>
                    <a:pt x="126095" y="316285"/>
                  </a:lnTo>
                  <a:lnTo>
                    <a:pt x="130891" y="303486"/>
                  </a:lnTo>
                  <a:lnTo>
                    <a:pt x="255502" y="303486"/>
                  </a:lnTo>
                  <a:lnTo>
                    <a:pt x="260103" y="318171"/>
                  </a:lnTo>
                  <a:lnTo>
                    <a:pt x="264105" y="332856"/>
                  </a:lnTo>
                  <a:lnTo>
                    <a:pt x="268545" y="347540"/>
                  </a:lnTo>
                  <a:lnTo>
                    <a:pt x="274460" y="362225"/>
                  </a:lnTo>
                  <a:lnTo>
                    <a:pt x="389144" y="362225"/>
                  </a:lnTo>
                  <a:lnTo>
                    <a:pt x="255315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304408" y="367155"/>
              <a:ext cx="234950" cy="219710"/>
            </a:xfrm>
            <a:custGeom>
              <a:avLst/>
              <a:gdLst/>
              <a:ahLst/>
              <a:cxnLst/>
              <a:rect l="l" t="t" r="r" b="b"/>
              <a:pathLst>
                <a:path w="234950" h="219709">
                  <a:moveTo>
                    <a:pt x="64794" y="0"/>
                  </a:moveTo>
                  <a:lnTo>
                    <a:pt x="0" y="191719"/>
                  </a:lnTo>
                  <a:lnTo>
                    <a:pt x="117416" y="219276"/>
                  </a:lnTo>
                  <a:lnTo>
                    <a:pt x="234746" y="204501"/>
                  </a:lnTo>
                  <a:lnTo>
                    <a:pt x="203808" y="38591"/>
                  </a:lnTo>
                  <a:lnTo>
                    <a:pt x="647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0790835" y="783221"/>
            <a:ext cx="734060" cy="60325"/>
          </a:xfrm>
          <a:custGeom>
            <a:avLst/>
            <a:gdLst/>
            <a:ahLst/>
            <a:cxnLst/>
            <a:rect l="l" t="t" r="r" b="b"/>
            <a:pathLst>
              <a:path w="734059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734059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734059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734059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734059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734059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734059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734059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734059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734059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734059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734059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734059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734059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529530" y="783221"/>
            <a:ext cx="258445" cy="60325"/>
          </a:xfrm>
          <a:custGeom>
            <a:avLst/>
            <a:gdLst/>
            <a:ahLst/>
            <a:cxnLst/>
            <a:rect l="l" t="t" r="r" b="b"/>
            <a:pathLst>
              <a:path w="258445" h="60325">
                <a:moveTo>
                  <a:pt x="48361" y="28486"/>
                </a:moveTo>
                <a:lnTo>
                  <a:pt x="28600" y="28486"/>
                </a:lnTo>
                <a:lnTo>
                  <a:pt x="28600" y="34518"/>
                </a:lnTo>
                <a:lnTo>
                  <a:pt x="41605" y="34518"/>
                </a:lnTo>
                <a:lnTo>
                  <a:pt x="41605" y="52400"/>
                </a:lnTo>
                <a:lnTo>
                  <a:pt x="37757" y="53327"/>
                </a:lnTo>
                <a:lnTo>
                  <a:pt x="33820" y="53784"/>
                </a:lnTo>
                <a:lnTo>
                  <a:pt x="22364" y="53784"/>
                </a:lnTo>
                <a:lnTo>
                  <a:pt x="16738" y="51765"/>
                </a:lnTo>
                <a:lnTo>
                  <a:pt x="9080" y="43662"/>
                </a:lnTo>
                <a:lnTo>
                  <a:pt x="7162" y="37719"/>
                </a:lnTo>
                <a:lnTo>
                  <a:pt x="7162" y="22415"/>
                </a:lnTo>
                <a:lnTo>
                  <a:pt x="9144" y="16573"/>
                </a:lnTo>
                <a:lnTo>
                  <a:pt x="17106" y="8153"/>
                </a:lnTo>
                <a:lnTo>
                  <a:pt x="22631" y="6045"/>
                </a:lnTo>
                <a:lnTo>
                  <a:pt x="34569" y="6045"/>
                </a:lnTo>
                <a:lnTo>
                  <a:pt x="39611" y="7150"/>
                </a:lnTo>
                <a:lnTo>
                  <a:pt x="44869" y="9385"/>
                </a:lnTo>
                <a:lnTo>
                  <a:pt x="47498" y="3416"/>
                </a:lnTo>
                <a:lnTo>
                  <a:pt x="42138" y="1143"/>
                </a:lnTo>
                <a:lnTo>
                  <a:pt x="36360" y="0"/>
                </a:lnTo>
                <a:lnTo>
                  <a:pt x="24028" y="0"/>
                </a:lnTo>
                <a:lnTo>
                  <a:pt x="0" y="23837"/>
                </a:lnTo>
                <a:lnTo>
                  <a:pt x="0" y="39306"/>
                </a:lnTo>
                <a:lnTo>
                  <a:pt x="2451" y="46634"/>
                </a:lnTo>
                <a:lnTo>
                  <a:pt x="12268" y="57099"/>
                </a:lnTo>
                <a:lnTo>
                  <a:pt x="19113" y="59715"/>
                </a:lnTo>
                <a:lnTo>
                  <a:pt x="32105" y="59715"/>
                </a:lnTo>
                <a:lnTo>
                  <a:pt x="35801" y="59461"/>
                </a:lnTo>
                <a:lnTo>
                  <a:pt x="42164" y="58445"/>
                </a:lnTo>
                <a:lnTo>
                  <a:pt x="45288" y="57708"/>
                </a:lnTo>
                <a:lnTo>
                  <a:pt x="48361" y="56730"/>
                </a:lnTo>
                <a:lnTo>
                  <a:pt x="48361" y="28486"/>
                </a:lnTo>
                <a:close/>
              </a:path>
              <a:path w="258445" h="60325">
                <a:moveTo>
                  <a:pt x="94742" y="838"/>
                </a:moveTo>
                <a:lnTo>
                  <a:pt x="62331" y="838"/>
                </a:lnTo>
                <a:lnTo>
                  <a:pt x="62331" y="58915"/>
                </a:lnTo>
                <a:lnTo>
                  <a:pt x="94742" y="58915"/>
                </a:lnTo>
                <a:lnTo>
                  <a:pt x="94742" y="52870"/>
                </a:lnTo>
                <a:lnTo>
                  <a:pt x="69088" y="52870"/>
                </a:lnTo>
                <a:lnTo>
                  <a:pt x="69088" y="31508"/>
                </a:lnTo>
                <a:lnTo>
                  <a:pt x="93192" y="31508"/>
                </a:lnTo>
                <a:lnTo>
                  <a:pt x="93192" y="25552"/>
                </a:lnTo>
                <a:lnTo>
                  <a:pt x="69088" y="25552"/>
                </a:lnTo>
                <a:lnTo>
                  <a:pt x="69088" y="6832"/>
                </a:lnTo>
                <a:lnTo>
                  <a:pt x="94742" y="6832"/>
                </a:lnTo>
                <a:lnTo>
                  <a:pt x="94742" y="838"/>
                </a:lnTo>
                <a:close/>
              </a:path>
              <a:path w="258445" h="60325">
                <a:moveTo>
                  <a:pt x="153047" y="838"/>
                </a:moveTo>
                <a:lnTo>
                  <a:pt x="146735" y="838"/>
                </a:lnTo>
                <a:lnTo>
                  <a:pt x="146672" y="35839"/>
                </a:lnTo>
                <a:lnTo>
                  <a:pt x="147281" y="49377"/>
                </a:lnTo>
                <a:lnTo>
                  <a:pt x="146964" y="49377"/>
                </a:lnTo>
                <a:lnTo>
                  <a:pt x="115265" y="838"/>
                </a:lnTo>
                <a:lnTo>
                  <a:pt x="107632" y="838"/>
                </a:lnTo>
                <a:lnTo>
                  <a:pt x="107632" y="58915"/>
                </a:lnTo>
                <a:lnTo>
                  <a:pt x="113880" y="58915"/>
                </a:lnTo>
                <a:lnTo>
                  <a:pt x="113880" y="21132"/>
                </a:lnTo>
                <a:lnTo>
                  <a:pt x="113665" y="15887"/>
                </a:lnTo>
                <a:lnTo>
                  <a:pt x="113233" y="10172"/>
                </a:lnTo>
                <a:lnTo>
                  <a:pt x="113563" y="10172"/>
                </a:lnTo>
                <a:lnTo>
                  <a:pt x="145338" y="58915"/>
                </a:lnTo>
                <a:lnTo>
                  <a:pt x="153047" y="58915"/>
                </a:lnTo>
                <a:lnTo>
                  <a:pt x="153047" y="838"/>
                </a:lnTo>
                <a:close/>
              </a:path>
              <a:path w="258445" h="60325">
                <a:moveTo>
                  <a:pt x="210007" y="3340"/>
                </a:moveTo>
                <a:lnTo>
                  <a:pt x="205447" y="1117"/>
                </a:lnTo>
                <a:lnTo>
                  <a:pt x="200126" y="12"/>
                </a:lnTo>
                <a:lnTo>
                  <a:pt x="188290" y="12"/>
                </a:lnTo>
                <a:lnTo>
                  <a:pt x="166014" y="23812"/>
                </a:lnTo>
                <a:lnTo>
                  <a:pt x="166014" y="39357"/>
                </a:lnTo>
                <a:lnTo>
                  <a:pt x="168351" y="46736"/>
                </a:lnTo>
                <a:lnTo>
                  <a:pt x="177660" y="57111"/>
                </a:lnTo>
                <a:lnTo>
                  <a:pt x="184264" y="59702"/>
                </a:lnTo>
                <a:lnTo>
                  <a:pt x="198742" y="59702"/>
                </a:lnTo>
                <a:lnTo>
                  <a:pt x="203708" y="58953"/>
                </a:lnTo>
                <a:lnTo>
                  <a:pt x="207746" y="57442"/>
                </a:lnTo>
                <a:lnTo>
                  <a:pt x="207746" y="51523"/>
                </a:lnTo>
                <a:lnTo>
                  <a:pt x="202552" y="52984"/>
                </a:lnTo>
                <a:lnTo>
                  <a:pt x="197916" y="53708"/>
                </a:lnTo>
                <a:lnTo>
                  <a:pt x="187261" y="53708"/>
                </a:lnTo>
                <a:lnTo>
                  <a:pt x="182168" y="51638"/>
                </a:lnTo>
                <a:lnTo>
                  <a:pt x="175044" y="43357"/>
                </a:lnTo>
                <a:lnTo>
                  <a:pt x="173253" y="37477"/>
                </a:lnTo>
                <a:lnTo>
                  <a:pt x="173253" y="22491"/>
                </a:lnTo>
                <a:lnTo>
                  <a:pt x="175107" y="16662"/>
                </a:lnTo>
                <a:lnTo>
                  <a:pt x="182511" y="8166"/>
                </a:lnTo>
                <a:lnTo>
                  <a:pt x="187553" y="6045"/>
                </a:lnTo>
                <a:lnTo>
                  <a:pt x="193941" y="6045"/>
                </a:lnTo>
                <a:lnTo>
                  <a:pt x="198348" y="6045"/>
                </a:lnTo>
                <a:lnTo>
                  <a:pt x="202742" y="7073"/>
                </a:lnTo>
                <a:lnTo>
                  <a:pt x="207149" y="9144"/>
                </a:lnTo>
                <a:lnTo>
                  <a:pt x="210007" y="3340"/>
                </a:lnTo>
                <a:close/>
              </a:path>
              <a:path w="258445" h="60325">
                <a:moveTo>
                  <a:pt x="258064" y="838"/>
                </a:moveTo>
                <a:lnTo>
                  <a:pt x="250736" y="838"/>
                </a:lnTo>
                <a:lnTo>
                  <a:pt x="235229" y="29870"/>
                </a:lnTo>
                <a:lnTo>
                  <a:pt x="219837" y="838"/>
                </a:lnTo>
                <a:lnTo>
                  <a:pt x="212432" y="838"/>
                </a:lnTo>
                <a:lnTo>
                  <a:pt x="231813" y="36715"/>
                </a:lnTo>
                <a:lnTo>
                  <a:pt x="231813" y="58915"/>
                </a:lnTo>
                <a:lnTo>
                  <a:pt x="238645" y="58915"/>
                </a:lnTo>
                <a:lnTo>
                  <a:pt x="238645" y="36385"/>
                </a:lnTo>
                <a:lnTo>
                  <a:pt x="258064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1522182" y="263879"/>
            <a:ext cx="392430" cy="375285"/>
            <a:chOff x="11522182" y="263879"/>
            <a:chExt cx="392430" cy="375285"/>
          </a:xfrm>
        </p:grpSpPr>
        <p:sp>
          <p:nvSpPr>
            <p:cNvPr id="10" name="object 10"/>
            <p:cNvSpPr/>
            <p:nvPr/>
          </p:nvSpPr>
          <p:spPr>
            <a:xfrm>
              <a:off x="11522182" y="263879"/>
              <a:ext cx="392430" cy="375285"/>
            </a:xfrm>
            <a:custGeom>
              <a:avLst/>
              <a:gdLst/>
              <a:ahLst/>
              <a:cxnLst/>
              <a:rect l="l" t="t" r="r" b="b"/>
              <a:pathLst>
                <a:path w="392429" h="375284">
                  <a:moveTo>
                    <a:pt x="177880" y="340639"/>
                  </a:moveTo>
                  <a:lnTo>
                    <a:pt x="111723" y="340639"/>
                  </a:lnTo>
                  <a:lnTo>
                    <a:pt x="125483" y="375213"/>
                  </a:lnTo>
                  <a:lnTo>
                    <a:pt x="177880" y="340639"/>
                  </a:lnTo>
                  <a:close/>
                </a:path>
                <a:path w="392429" h="375284">
                  <a:moveTo>
                    <a:pt x="98211" y="26567"/>
                  </a:moveTo>
                  <a:lnTo>
                    <a:pt x="60621" y="36053"/>
                  </a:lnTo>
                  <a:lnTo>
                    <a:pt x="20023" y="52176"/>
                  </a:lnTo>
                  <a:lnTo>
                    <a:pt x="13214" y="55413"/>
                  </a:lnTo>
                  <a:lnTo>
                    <a:pt x="4734" y="56079"/>
                  </a:lnTo>
                  <a:lnTo>
                    <a:pt x="0" y="62410"/>
                  </a:lnTo>
                  <a:lnTo>
                    <a:pt x="16972" y="101955"/>
                  </a:lnTo>
                  <a:lnTo>
                    <a:pt x="62791" y="217041"/>
                  </a:lnTo>
                  <a:lnTo>
                    <a:pt x="111652" y="340668"/>
                  </a:lnTo>
                  <a:lnTo>
                    <a:pt x="177880" y="340639"/>
                  </a:lnTo>
                  <a:lnTo>
                    <a:pt x="222339" y="311834"/>
                  </a:lnTo>
                  <a:lnTo>
                    <a:pt x="265893" y="286688"/>
                  </a:lnTo>
                  <a:lnTo>
                    <a:pt x="304054" y="269643"/>
                  </a:lnTo>
                  <a:lnTo>
                    <a:pt x="318435" y="268776"/>
                  </a:lnTo>
                  <a:lnTo>
                    <a:pt x="391841" y="268776"/>
                  </a:lnTo>
                  <a:lnTo>
                    <a:pt x="391929" y="185032"/>
                  </a:lnTo>
                  <a:lnTo>
                    <a:pt x="392177" y="185016"/>
                  </a:lnTo>
                  <a:lnTo>
                    <a:pt x="392177" y="138987"/>
                  </a:lnTo>
                  <a:lnTo>
                    <a:pt x="391474" y="138987"/>
                  </a:lnTo>
                  <a:lnTo>
                    <a:pt x="391595" y="65728"/>
                  </a:lnTo>
                  <a:lnTo>
                    <a:pt x="392177" y="65641"/>
                  </a:lnTo>
                  <a:lnTo>
                    <a:pt x="392177" y="52176"/>
                  </a:lnTo>
                  <a:lnTo>
                    <a:pt x="195310" y="52176"/>
                  </a:lnTo>
                  <a:lnTo>
                    <a:pt x="180272" y="48907"/>
                  </a:lnTo>
                  <a:lnTo>
                    <a:pt x="165502" y="42670"/>
                  </a:lnTo>
                  <a:lnTo>
                    <a:pt x="143588" y="33066"/>
                  </a:lnTo>
                  <a:lnTo>
                    <a:pt x="121207" y="27408"/>
                  </a:lnTo>
                  <a:lnTo>
                    <a:pt x="98211" y="26567"/>
                  </a:lnTo>
                  <a:close/>
                </a:path>
                <a:path w="392429" h="375284">
                  <a:moveTo>
                    <a:pt x="391841" y="268776"/>
                  </a:moveTo>
                  <a:lnTo>
                    <a:pt x="318435" y="268776"/>
                  </a:lnTo>
                  <a:lnTo>
                    <a:pt x="331475" y="272512"/>
                  </a:lnTo>
                  <a:lnTo>
                    <a:pt x="343218" y="280715"/>
                  </a:lnTo>
                  <a:lnTo>
                    <a:pt x="354425" y="289171"/>
                  </a:lnTo>
                  <a:lnTo>
                    <a:pt x="365958" y="293506"/>
                  </a:lnTo>
                  <a:lnTo>
                    <a:pt x="378361" y="293656"/>
                  </a:lnTo>
                  <a:lnTo>
                    <a:pt x="392177" y="289554"/>
                  </a:lnTo>
                  <a:lnTo>
                    <a:pt x="392177" y="270299"/>
                  </a:lnTo>
                  <a:lnTo>
                    <a:pt x="391840" y="270299"/>
                  </a:lnTo>
                  <a:lnTo>
                    <a:pt x="391841" y="268776"/>
                  </a:lnTo>
                  <a:close/>
                </a:path>
                <a:path w="392429" h="375284">
                  <a:moveTo>
                    <a:pt x="392177" y="270233"/>
                  </a:moveTo>
                  <a:lnTo>
                    <a:pt x="391840" y="270299"/>
                  </a:lnTo>
                  <a:lnTo>
                    <a:pt x="392177" y="270299"/>
                  </a:lnTo>
                  <a:close/>
                </a:path>
                <a:path w="392429" h="375284">
                  <a:moveTo>
                    <a:pt x="392177" y="138954"/>
                  </a:moveTo>
                  <a:lnTo>
                    <a:pt x="391474" y="138987"/>
                  </a:lnTo>
                  <a:lnTo>
                    <a:pt x="392177" y="138987"/>
                  </a:lnTo>
                  <a:close/>
                </a:path>
                <a:path w="392429" h="375284">
                  <a:moveTo>
                    <a:pt x="340300" y="4862"/>
                  </a:moveTo>
                  <a:lnTo>
                    <a:pt x="334275" y="7146"/>
                  </a:lnTo>
                  <a:lnTo>
                    <a:pt x="239101" y="44625"/>
                  </a:lnTo>
                  <a:lnTo>
                    <a:pt x="232567" y="46159"/>
                  </a:lnTo>
                  <a:lnTo>
                    <a:pt x="226352" y="48388"/>
                  </a:lnTo>
                  <a:lnTo>
                    <a:pt x="210659" y="52122"/>
                  </a:lnTo>
                  <a:lnTo>
                    <a:pt x="195312" y="52176"/>
                  </a:lnTo>
                  <a:lnTo>
                    <a:pt x="392177" y="52176"/>
                  </a:lnTo>
                  <a:lnTo>
                    <a:pt x="392177" y="5237"/>
                  </a:lnTo>
                  <a:lnTo>
                    <a:pt x="347587" y="5237"/>
                  </a:lnTo>
                  <a:lnTo>
                    <a:pt x="340300" y="4862"/>
                  </a:lnTo>
                  <a:close/>
                </a:path>
                <a:path w="392429" h="375284">
                  <a:moveTo>
                    <a:pt x="392177" y="0"/>
                  </a:moveTo>
                  <a:lnTo>
                    <a:pt x="347587" y="5237"/>
                  </a:lnTo>
                  <a:lnTo>
                    <a:pt x="392177" y="5237"/>
                  </a:lnTo>
                  <a:lnTo>
                    <a:pt x="392177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539153" y="307928"/>
              <a:ext cx="374650" cy="297180"/>
            </a:xfrm>
            <a:custGeom>
              <a:avLst/>
              <a:gdLst/>
              <a:ahLst/>
              <a:cxnLst/>
              <a:rect l="l" t="t" r="r" b="b"/>
              <a:pathLst>
                <a:path w="374650" h="297180">
                  <a:moveTo>
                    <a:pt x="373780" y="0"/>
                  </a:moveTo>
                  <a:lnTo>
                    <a:pt x="355457" y="5659"/>
                  </a:lnTo>
                  <a:lnTo>
                    <a:pt x="308638" y="16721"/>
                  </a:lnTo>
                  <a:lnTo>
                    <a:pt x="245545" y="24316"/>
                  </a:lnTo>
                  <a:lnTo>
                    <a:pt x="178399" y="19573"/>
                  </a:lnTo>
                  <a:lnTo>
                    <a:pt x="113904" y="17762"/>
                  </a:lnTo>
                  <a:lnTo>
                    <a:pt x="56648" y="31806"/>
                  </a:lnTo>
                  <a:lnTo>
                    <a:pt x="15668" y="49317"/>
                  </a:lnTo>
                  <a:lnTo>
                    <a:pt x="0" y="57906"/>
                  </a:lnTo>
                  <a:lnTo>
                    <a:pt x="45817" y="172994"/>
                  </a:lnTo>
                  <a:lnTo>
                    <a:pt x="94682" y="296621"/>
                  </a:lnTo>
                  <a:lnTo>
                    <a:pt x="108220" y="290384"/>
                  </a:lnTo>
                  <a:lnTo>
                    <a:pt x="141272" y="273400"/>
                  </a:lnTo>
                  <a:lnTo>
                    <a:pt x="182493" y="248258"/>
                  </a:lnTo>
                  <a:lnTo>
                    <a:pt x="220538" y="217548"/>
                  </a:lnTo>
                  <a:lnTo>
                    <a:pt x="262922" y="200552"/>
                  </a:lnTo>
                  <a:lnTo>
                    <a:pt x="313686" y="205583"/>
                  </a:lnTo>
                  <a:lnTo>
                    <a:pt x="356280" y="218773"/>
                  </a:lnTo>
                  <a:lnTo>
                    <a:pt x="374155" y="226251"/>
                  </a:lnTo>
                  <a:lnTo>
                    <a:pt x="3737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10967087" y="263878"/>
            <a:ext cx="946785" cy="404495"/>
            <a:chOff x="10967087" y="263878"/>
            <a:chExt cx="946785" cy="404495"/>
          </a:xfrm>
        </p:grpSpPr>
        <p:sp>
          <p:nvSpPr>
            <p:cNvPr id="14" name="object 14"/>
            <p:cNvSpPr/>
            <p:nvPr/>
          </p:nvSpPr>
          <p:spPr>
            <a:xfrm>
              <a:off x="10967085" y="307936"/>
              <a:ext cx="656590" cy="360045"/>
            </a:xfrm>
            <a:custGeom>
              <a:avLst/>
              <a:gdLst/>
              <a:ahLst/>
              <a:cxnLst/>
              <a:rect l="l" t="t" r="r" b="b"/>
              <a:pathLst>
                <a:path w="656590" h="360045">
                  <a:moveTo>
                    <a:pt x="342493" y="3263"/>
                  </a:moveTo>
                  <a:lnTo>
                    <a:pt x="339826" y="330"/>
                  </a:lnTo>
                  <a:lnTo>
                    <a:pt x="230162" y="330"/>
                  </a:lnTo>
                  <a:lnTo>
                    <a:pt x="230162" y="125349"/>
                  </a:lnTo>
                  <a:lnTo>
                    <a:pt x="109245" y="125349"/>
                  </a:lnTo>
                  <a:lnTo>
                    <a:pt x="109245" y="190"/>
                  </a:lnTo>
                  <a:lnTo>
                    <a:pt x="38" y="190"/>
                  </a:lnTo>
                  <a:lnTo>
                    <a:pt x="38" y="18262"/>
                  </a:lnTo>
                  <a:lnTo>
                    <a:pt x="15201" y="32245"/>
                  </a:lnTo>
                  <a:lnTo>
                    <a:pt x="28765" y="48336"/>
                  </a:lnTo>
                  <a:lnTo>
                    <a:pt x="48285" y="82727"/>
                  </a:lnTo>
                  <a:lnTo>
                    <a:pt x="60083" y="128155"/>
                  </a:lnTo>
                  <a:lnTo>
                    <a:pt x="65722" y="174764"/>
                  </a:lnTo>
                  <a:lnTo>
                    <a:pt x="65392" y="193484"/>
                  </a:lnTo>
                  <a:lnTo>
                    <a:pt x="59893" y="239814"/>
                  </a:lnTo>
                  <a:lnTo>
                    <a:pt x="48018" y="280301"/>
                  </a:lnTo>
                  <a:lnTo>
                    <a:pt x="19469" y="323062"/>
                  </a:lnTo>
                  <a:lnTo>
                    <a:pt x="0" y="340817"/>
                  </a:lnTo>
                  <a:lnTo>
                    <a:pt x="0" y="359371"/>
                  </a:lnTo>
                  <a:lnTo>
                    <a:pt x="110109" y="359371"/>
                  </a:lnTo>
                  <a:lnTo>
                    <a:pt x="110109" y="215315"/>
                  </a:lnTo>
                  <a:lnTo>
                    <a:pt x="230568" y="215315"/>
                  </a:lnTo>
                  <a:lnTo>
                    <a:pt x="230568" y="358990"/>
                  </a:lnTo>
                  <a:lnTo>
                    <a:pt x="238506" y="359765"/>
                  </a:lnTo>
                  <a:lnTo>
                    <a:pt x="245465" y="359994"/>
                  </a:lnTo>
                  <a:lnTo>
                    <a:pt x="251472" y="359054"/>
                  </a:lnTo>
                  <a:lnTo>
                    <a:pt x="255295" y="356120"/>
                  </a:lnTo>
                  <a:lnTo>
                    <a:pt x="255917" y="352526"/>
                  </a:lnTo>
                  <a:lnTo>
                    <a:pt x="335661" y="138734"/>
                  </a:lnTo>
                  <a:lnTo>
                    <a:pt x="338302" y="130594"/>
                  </a:lnTo>
                  <a:lnTo>
                    <a:pt x="340182" y="122339"/>
                  </a:lnTo>
                  <a:lnTo>
                    <a:pt x="341274" y="113919"/>
                  </a:lnTo>
                  <a:lnTo>
                    <a:pt x="341541" y="105232"/>
                  </a:lnTo>
                  <a:lnTo>
                    <a:pt x="341299" y="81470"/>
                  </a:lnTo>
                  <a:lnTo>
                    <a:pt x="341287" y="6858"/>
                  </a:lnTo>
                  <a:lnTo>
                    <a:pt x="342493" y="3263"/>
                  </a:lnTo>
                  <a:close/>
                </a:path>
                <a:path w="656590" h="360045">
                  <a:moveTo>
                    <a:pt x="656526" y="359524"/>
                  </a:moveTo>
                  <a:lnTo>
                    <a:pt x="634885" y="301383"/>
                  </a:lnTo>
                  <a:lnTo>
                    <a:pt x="615073" y="248170"/>
                  </a:lnTo>
                  <a:lnTo>
                    <a:pt x="614133" y="245656"/>
                  </a:lnTo>
                  <a:lnTo>
                    <a:pt x="559104" y="97815"/>
                  </a:lnTo>
                  <a:lnTo>
                    <a:pt x="538937" y="43637"/>
                  </a:lnTo>
                  <a:lnTo>
                    <a:pt x="538937" y="157797"/>
                  </a:lnTo>
                  <a:lnTo>
                    <a:pt x="493141" y="191846"/>
                  </a:lnTo>
                  <a:lnTo>
                    <a:pt x="499719" y="212344"/>
                  </a:lnTo>
                  <a:lnTo>
                    <a:pt x="502970" y="222618"/>
                  </a:lnTo>
                  <a:lnTo>
                    <a:pt x="506133" y="232905"/>
                  </a:lnTo>
                  <a:lnTo>
                    <a:pt x="507441" y="237261"/>
                  </a:lnTo>
                  <a:lnTo>
                    <a:pt x="510501" y="241350"/>
                  </a:lnTo>
                  <a:lnTo>
                    <a:pt x="508876" y="246354"/>
                  </a:lnTo>
                  <a:lnTo>
                    <a:pt x="511251" y="245656"/>
                  </a:lnTo>
                  <a:lnTo>
                    <a:pt x="510451" y="247015"/>
                  </a:lnTo>
                  <a:lnTo>
                    <a:pt x="510044" y="248170"/>
                  </a:lnTo>
                  <a:lnTo>
                    <a:pt x="508965" y="248056"/>
                  </a:lnTo>
                  <a:lnTo>
                    <a:pt x="508558" y="247484"/>
                  </a:lnTo>
                  <a:lnTo>
                    <a:pt x="508622" y="247218"/>
                  </a:lnTo>
                  <a:lnTo>
                    <a:pt x="508800" y="246430"/>
                  </a:lnTo>
                  <a:lnTo>
                    <a:pt x="499935" y="241604"/>
                  </a:lnTo>
                  <a:lnTo>
                    <a:pt x="491718" y="235788"/>
                  </a:lnTo>
                  <a:lnTo>
                    <a:pt x="483755" y="229616"/>
                  </a:lnTo>
                  <a:lnTo>
                    <a:pt x="475615" y="223697"/>
                  </a:lnTo>
                  <a:lnTo>
                    <a:pt x="471411" y="220903"/>
                  </a:lnTo>
                  <a:lnTo>
                    <a:pt x="467360" y="217868"/>
                  </a:lnTo>
                  <a:lnTo>
                    <a:pt x="462508" y="214426"/>
                  </a:lnTo>
                  <a:lnTo>
                    <a:pt x="416902" y="247218"/>
                  </a:lnTo>
                  <a:lnTo>
                    <a:pt x="414896" y="245414"/>
                  </a:lnTo>
                  <a:lnTo>
                    <a:pt x="431812" y="191782"/>
                  </a:lnTo>
                  <a:lnTo>
                    <a:pt x="383552" y="156095"/>
                  </a:lnTo>
                  <a:lnTo>
                    <a:pt x="443280" y="156095"/>
                  </a:lnTo>
                  <a:lnTo>
                    <a:pt x="462407" y="97815"/>
                  </a:lnTo>
                  <a:lnTo>
                    <a:pt x="481609" y="155625"/>
                  </a:lnTo>
                  <a:lnTo>
                    <a:pt x="537781" y="155625"/>
                  </a:lnTo>
                  <a:lnTo>
                    <a:pt x="538937" y="157797"/>
                  </a:lnTo>
                  <a:lnTo>
                    <a:pt x="538937" y="43637"/>
                  </a:lnTo>
                  <a:lnTo>
                    <a:pt x="522693" y="0"/>
                  </a:lnTo>
                  <a:lnTo>
                    <a:pt x="401078" y="0"/>
                  </a:lnTo>
                  <a:lnTo>
                    <a:pt x="267385" y="359244"/>
                  </a:lnTo>
                  <a:lnTo>
                    <a:pt x="380580" y="359244"/>
                  </a:lnTo>
                  <a:lnTo>
                    <a:pt x="385025" y="344335"/>
                  </a:lnTo>
                  <a:lnTo>
                    <a:pt x="389191" y="329641"/>
                  </a:lnTo>
                  <a:lnTo>
                    <a:pt x="393484" y="315290"/>
                  </a:lnTo>
                  <a:lnTo>
                    <a:pt x="398272" y="301383"/>
                  </a:lnTo>
                  <a:lnTo>
                    <a:pt x="522884" y="301383"/>
                  </a:lnTo>
                  <a:lnTo>
                    <a:pt x="527481" y="316547"/>
                  </a:lnTo>
                  <a:lnTo>
                    <a:pt x="531495" y="331571"/>
                  </a:lnTo>
                  <a:lnTo>
                    <a:pt x="535927" y="346036"/>
                  </a:lnTo>
                  <a:lnTo>
                    <a:pt x="541845" y="359524"/>
                  </a:lnTo>
                  <a:lnTo>
                    <a:pt x="656526" y="359524"/>
                  </a:lnTo>
                  <a:close/>
                </a:path>
              </a:pathLst>
            </a:custGeom>
            <a:solidFill>
              <a:srgbClr val="4255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522176" y="263880"/>
              <a:ext cx="391160" cy="375285"/>
            </a:xfrm>
            <a:custGeom>
              <a:avLst/>
              <a:gdLst/>
              <a:ahLst/>
              <a:cxnLst/>
              <a:rect l="l" t="t" r="r" b="b"/>
              <a:pathLst>
                <a:path w="391159" h="375284">
                  <a:moveTo>
                    <a:pt x="390753" y="239763"/>
                  </a:moveTo>
                  <a:lnTo>
                    <a:pt x="378155" y="241795"/>
                  </a:lnTo>
                  <a:lnTo>
                    <a:pt x="365747" y="243344"/>
                  </a:lnTo>
                  <a:lnTo>
                    <a:pt x="353415" y="243941"/>
                  </a:lnTo>
                  <a:lnTo>
                    <a:pt x="341033" y="243154"/>
                  </a:lnTo>
                  <a:lnTo>
                    <a:pt x="326313" y="240004"/>
                  </a:lnTo>
                  <a:lnTo>
                    <a:pt x="312394" y="234937"/>
                  </a:lnTo>
                  <a:lnTo>
                    <a:pt x="299034" y="228523"/>
                  </a:lnTo>
                  <a:lnTo>
                    <a:pt x="285991" y="221322"/>
                  </a:lnTo>
                  <a:lnTo>
                    <a:pt x="274637" y="216382"/>
                  </a:lnTo>
                  <a:lnTo>
                    <a:pt x="263486" y="214782"/>
                  </a:lnTo>
                  <a:lnTo>
                    <a:pt x="252310" y="216662"/>
                  </a:lnTo>
                  <a:lnTo>
                    <a:pt x="240868" y="222148"/>
                  </a:lnTo>
                  <a:lnTo>
                    <a:pt x="207657" y="242747"/>
                  </a:lnTo>
                  <a:lnTo>
                    <a:pt x="104762" y="305384"/>
                  </a:lnTo>
                  <a:lnTo>
                    <a:pt x="101130" y="306412"/>
                  </a:lnTo>
                  <a:lnTo>
                    <a:pt x="100177" y="311632"/>
                  </a:lnTo>
                  <a:lnTo>
                    <a:pt x="125488" y="375221"/>
                  </a:lnTo>
                  <a:lnTo>
                    <a:pt x="201104" y="325374"/>
                  </a:lnTo>
                  <a:lnTo>
                    <a:pt x="222338" y="311835"/>
                  </a:lnTo>
                  <a:lnTo>
                    <a:pt x="265899" y="286689"/>
                  </a:lnTo>
                  <a:lnTo>
                    <a:pt x="303949" y="269646"/>
                  </a:lnTo>
                  <a:lnTo>
                    <a:pt x="318084" y="268782"/>
                  </a:lnTo>
                  <a:lnTo>
                    <a:pt x="330873" y="272516"/>
                  </a:lnTo>
                  <a:lnTo>
                    <a:pt x="342506" y="280720"/>
                  </a:lnTo>
                  <a:lnTo>
                    <a:pt x="353644" y="289179"/>
                  </a:lnTo>
                  <a:lnTo>
                    <a:pt x="365023" y="293509"/>
                  </a:lnTo>
                  <a:lnTo>
                    <a:pt x="377190" y="293662"/>
                  </a:lnTo>
                  <a:lnTo>
                    <a:pt x="390753" y="289560"/>
                  </a:lnTo>
                  <a:lnTo>
                    <a:pt x="390753" y="239763"/>
                  </a:lnTo>
                  <a:close/>
                </a:path>
                <a:path w="391159" h="375284">
                  <a:moveTo>
                    <a:pt x="391045" y="138963"/>
                  </a:moveTo>
                  <a:lnTo>
                    <a:pt x="368960" y="143967"/>
                  </a:lnTo>
                  <a:lnTo>
                    <a:pt x="340842" y="151841"/>
                  </a:lnTo>
                  <a:lnTo>
                    <a:pt x="319735" y="154393"/>
                  </a:lnTo>
                  <a:lnTo>
                    <a:pt x="298538" y="153085"/>
                  </a:lnTo>
                  <a:lnTo>
                    <a:pt x="277164" y="147269"/>
                  </a:lnTo>
                  <a:lnTo>
                    <a:pt x="259753" y="140944"/>
                  </a:lnTo>
                  <a:lnTo>
                    <a:pt x="224599" y="129171"/>
                  </a:lnTo>
                  <a:lnTo>
                    <a:pt x="207086" y="123088"/>
                  </a:lnTo>
                  <a:lnTo>
                    <a:pt x="193941" y="119748"/>
                  </a:lnTo>
                  <a:lnTo>
                    <a:pt x="181025" y="119189"/>
                  </a:lnTo>
                  <a:lnTo>
                    <a:pt x="168198" y="121107"/>
                  </a:lnTo>
                  <a:lnTo>
                    <a:pt x="118541" y="142214"/>
                  </a:lnTo>
                  <a:lnTo>
                    <a:pt x="66294" y="172148"/>
                  </a:lnTo>
                  <a:lnTo>
                    <a:pt x="49530" y="183692"/>
                  </a:lnTo>
                  <a:lnTo>
                    <a:pt x="75107" y="248043"/>
                  </a:lnTo>
                  <a:lnTo>
                    <a:pt x="114312" y="220522"/>
                  </a:lnTo>
                  <a:lnTo>
                    <a:pt x="141224" y="203200"/>
                  </a:lnTo>
                  <a:lnTo>
                    <a:pt x="168973" y="187286"/>
                  </a:lnTo>
                  <a:lnTo>
                    <a:pt x="197827" y="173189"/>
                  </a:lnTo>
                  <a:lnTo>
                    <a:pt x="213245" y="167830"/>
                  </a:lnTo>
                  <a:lnTo>
                    <a:pt x="228180" y="166090"/>
                  </a:lnTo>
                  <a:lnTo>
                    <a:pt x="242874" y="168605"/>
                  </a:lnTo>
                  <a:lnTo>
                    <a:pt x="257517" y="175996"/>
                  </a:lnTo>
                  <a:lnTo>
                    <a:pt x="263436" y="179578"/>
                  </a:lnTo>
                  <a:lnTo>
                    <a:pt x="269684" y="182676"/>
                  </a:lnTo>
                  <a:lnTo>
                    <a:pt x="282536" y="188214"/>
                  </a:lnTo>
                  <a:lnTo>
                    <a:pt x="299148" y="194005"/>
                  </a:lnTo>
                  <a:lnTo>
                    <a:pt x="316052" y="197192"/>
                  </a:lnTo>
                  <a:lnTo>
                    <a:pt x="333235" y="197789"/>
                  </a:lnTo>
                  <a:lnTo>
                    <a:pt x="350710" y="195770"/>
                  </a:lnTo>
                  <a:lnTo>
                    <a:pt x="357759" y="194449"/>
                  </a:lnTo>
                  <a:lnTo>
                    <a:pt x="364883" y="191858"/>
                  </a:lnTo>
                  <a:lnTo>
                    <a:pt x="379806" y="192684"/>
                  </a:lnTo>
                  <a:lnTo>
                    <a:pt x="385381" y="189534"/>
                  </a:lnTo>
                  <a:lnTo>
                    <a:pt x="391045" y="185000"/>
                  </a:lnTo>
                  <a:lnTo>
                    <a:pt x="391045" y="138963"/>
                  </a:lnTo>
                  <a:close/>
                </a:path>
                <a:path w="391159" h="375284">
                  <a:moveTo>
                    <a:pt x="391134" y="0"/>
                  </a:moveTo>
                  <a:lnTo>
                    <a:pt x="347065" y="5245"/>
                  </a:lnTo>
                  <a:lnTo>
                    <a:pt x="340042" y="4864"/>
                  </a:lnTo>
                  <a:lnTo>
                    <a:pt x="311734" y="15760"/>
                  </a:lnTo>
                  <a:lnTo>
                    <a:pt x="238975" y="44627"/>
                  </a:lnTo>
                  <a:lnTo>
                    <a:pt x="232498" y="46164"/>
                  </a:lnTo>
                  <a:lnTo>
                    <a:pt x="226288" y="48387"/>
                  </a:lnTo>
                  <a:lnTo>
                    <a:pt x="210604" y="52120"/>
                  </a:lnTo>
                  <a:lnTo>
                    <a:pt x="195262" y="52184"/>
                  </a:lnTo>
                  <a:lnTo>
                    <a:pt x="180238" y="48907"/>
                  </a:lnTo>
                  <a:lnTo>
                    <a:pt x="165468" y="42672"/>
                  </a:lnTo>
                  <a:lnTo>
                    <a:pt x="143560" y="33070"/>
                  </a:lnTo>
                  <a:lnTo>
                    <a:pt x="121183" y="27419"/>
                  </a:lnTo>
                  <a:lnTo>
                    <a:pt x="74434" y="31419"/>
                  </a:lnTo>
                  <a:lnTo>
                    <a:pt x="33324" y="46278"/>
                  </a:lnTo>
                  <a:lnTo>
                    <a:pt x="13208" y="55422"/>
                  </a:lnTo>
                  <a:lnTo>
                    <a:pt x="4737" y="56083"/>
                  </a:lnTo>
                  <a:lnTo>
                    <a:pt x="0" y="62420"/>
                  </a:lnTo>
                  <a:lnTo>
                    <a:pt x="23977" y="118275"/>
                  </a:lnTo>
                  <a:lnTo>
                    <a:pt x="42316" y="107937"/>
                  </a:lnTo>
                  <a:lnTo>
                    <a:pt x="60680" y="98539"/>
                  </a:lnTo>
                  <a:lnTo>
                    <a:pt x="98298" y="83185"/>
                  </a:lnTo>
                  <a:lnTo>
                    <a:pt x="142481" y="72593"/>
                  </a:lnTo>
                  <a:lnTo>
                    <a:pt x="164998" y="71450"/>
                  </a:lnTo>
                  <a:lnTo>
                    <a:pt x="187871" y="74206"/>
                  </a:lnTo>
                  <a:lnTo>
                    <a:pt x="203974" y="79108"/>
                  </a:lnTo>
                  <a:lnTo>
                    <a:pt x="219240" y="85979"/>
                  </a:lnTo>
                  <a:lnTo>
                    <a:pt x="254660" y="104863"/>
                  </a:lnTo>
                  <a:lnTo>
                    <a:pt x="259626" y="105740"/>
                  </a:lnTo>
                  <a:lnTo>
                    <a:pt x="284975" y="97091"/>
                  </a:lnTo>
                  <a:lnTo>
                    <a:pt x="344766" y="79349"/>
                  </a:lnTo>
                  <a:lnTo>
                    <a:pt x="356425" y="76136"/>
                  </a:lnTo>
                  <a:lnTo>
                    <a:pt x="368173" y="73190"/>
                  </a:lnTo>
                  <a:lnTo>
                    <a:pt x="379806" y="69888"/>
                  </a:lnTo>
                  <a:lnTo>
                    <a:pt x="391134" y="65595"/>
                  </a:lnTo>
                  <a:lnTo>
                    <a:pt x="391134" y="0"/>
                  </a:lnTo>
                  <a:close/>
                </a:path>
              </a:pathLst>
            </a:custGeom>
            <a:solidFill>
              <a:srgbClr val="BD20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475651" y="553587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2701" y="0"/>
                  </a:moveTo>
                  <a:lnTo>
                    <a:pt x="309" y="695"/>
                  </a:lnTo>
                  <a:lnTo>
                    <a:pt x="0" y="1824"/>
                  </a:lnTo>
                  <a:lnTo>
                    <a:pt x="394" y="2399"/>
                  </a:lnTo>
                  <a:lnTo>
                    <a:pt x="1485" y="2509"/>
                  </a:lnTo>
                  <a:lnTo>
                    <a:pt x="1901" y="1363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864" y="3892296"/>
            <a:ext cx="4818888" cy="2670048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3348758" y="788923"/>
            <a:ext cx="55460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C00000"/>
                </a:solidFill>
              </a:rPr>
              <a:t>BAG</a:t>
            </a:r>
            <a:r>
              <a:rPr sz="3600" spc="-20" dirty="0">
                <a:solidFill>
                  <a:srgbClr val="C00000"/>
                </a:solidFill>
              </a:rPr>
              <a:t> </a:t>
            </a:r>
            <a:r>
              <a:rPr sz="3600" spc="-110" dirty="0">
                <a:solidFill>
                  <a:srgbClr val="C00000"/>
                </a:solidFill>
              </a:rPr>
              <a:t>VALVE</a:t>
            </a:r>
            <a:r>
              <a:rPr sz="3600" spc="-20" dirty="0">
                <a:solidFill>
                  <a:srgbClr val="C00000"/>
                </a:solidFill>
              </a:rPr>
              <a:t> </a:t>
            </a:r>
            <a:r>
              <a:rPr sz="3600" spc="-5" dirty="0">
                <a:solidFill>
                  <a:srgbClr val="C00000"/>
                </a:solidFill>
              </a:rPr>
              <a:t>MASK</a:t>
            </a:r>
            <a:r>
              <a:rPr sz="3600" spc="-15" dirty="0">
                <a:solidFill>
                  <a:srgbClr val="C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(BVM)</a:t>
            </a:r>
            <a:endParaRPr sz="3600" dirty="0"/>
          </a:p>
        </p:txBody>
      </p:sp>
      <p:sp>
        <p:nvSpPr>
          <p:cNvPr id="19" name="object 19"/>
          <p:cNvSpPr txBox="1"/>
          <p:nvPr/>
        </p:nvSpPr>
        <p:spPr>
          <a:xfrm>
            <a:off x="4259930" y="249428"/>
            <a:ext cx="36734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MANAGING</a:t>
            </a:r>
            <a:r>
              <a:rPr sz="2400" b="1" spc="-5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THE</a:t>
            </a:r>
            <a:r>
              <a:rPr sz="2400" b="1" spc="-12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70" dirty="0">
                <a:solidFill>
                  <a:srgbClr val="767171"/>
                </a:solidFill>
                <a:latin typeface="Arial"/>
                <a:cs typeface="Arial"/>
              </a:rPr>
              <a:t>AIRWAY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873263" y="5733007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00" y="0"/>
                </a:moveTo>
                <a:lnTo>
                  <a:pt x="311150" y="3286"/>
                </a:lnTo>
                <a:lnTo>
                  <a:pt x="264297" y="12859"/>
                </a:lnTo>
                <a:lnTo>
                  <a:pt x="219871" y="28290"/>
                </a:lnTo>
                <a:lnTo>
                  <a:pt x="178301" y="49150"/>
                </a:lnTo>
                <a:lnTo>
                  <a:pt x="140014" y="75010"/>
                </a:lnTo>
                <a:lnTo>
                  <a:pt x="105441" y="105441"/>
                </a:lnTo>
                <a:lnTo>
                  <a:pt x="75010" y="140014"/>
                </a:lnTo>
                <a:lnTo>
                  <a:pt x="49150" y="178300"/>
                </a:lnTo>
                <a:lnTo>
                  <a:pt x="28290" y="219871"/>
                </a:lnTo>
                <a:lnTo>
                  <a:pt x="12859" y="264297"/>
                </a:lnTo>
                <a:lnTo>
                  <a:pt x="3286" y="311149"/>
                </a:lnTo>
                <a:lnTo>
                  <a:pt x="0" y="359999"/>
                </a:lnTo>
                <a:lnTo>
                  <a:pt x="3286" y="408849"/>
                </a:lnTo>
                <a:lnTo>
                  <a:pt x="12859" y="455701"/>
                </a:lnTo>
                <a:lnTo>
                  <a:pt x="28290" y="500127"/>
                </a:lnTo>
                <a:lnTo>
                  <a:pt x="49150" y="541698"/>
                </a:lnTo>
                <a:lnTo>
                  <a:pt x="75010" y="579984"/>
                </a:lnTo>
                <a:lnTo>
                  <a:pt x="105441" y="614557"/>
                </a:lnTo>
                <a:lnTo>
                  <a:pt x="140014" y="644989"/>
                </a:lnTo>
                <a:lnTo>
                  <a:pt x="178301" y="670849"/>
                </a:lnTo>
                <a:lnTo>
                  <a:pt x="219871" y="691709"/>
                </a:lnTo>
                <a:lnTo>
                  <a:pt x="264297" y="707140"/>
                </a:lnTo>
                <a:lnTo>
                  <a:pt x="311150" y="716713"/>
                </a:lnTo>
                <a:lnTo>
                  <a:pt x="360000" y="719999"/>
                </a:lnTo>
                <a:lnTo>
                  <a:pt x="408850" y="716713"/>
                </a:lnTo>
                <a:lnTo>
                  <a:pt x="455702" y="707140"/>
                </a:lnTo>
                <a:lnTo>
                  <a:pt x="500128" y="691709"/>
                </a:lnTo>
                <a:lnTo>
                  <a:pt x="541699" y="670849"/>
                </a:lnTo>
                <a:lnTo>
                  <a:pt x="579985" y="644989"/>
                </a:lnTo>
                <a:lnTo>
                  <a:pt x="614558" y="614557"/>
                </a:lnTo>
                <a:lnTo>
                  <a:pt x="644989" y="579984"/>
                </a:lnTo>
                <a:lnTo>
                  <a:pt x="670849" y="541698"/>
                </a:lnTo>
                <a:lnTo>
                  <a:pt x="691709" y="500127"/>
                </a:lnTo>
                <a:lnTo>
                  <a:pt x="707140" y="455701"/>
                </a:lnTo>
                <a:lnTo>
                  <a:pt x="716713" y="408849"/>
                </a:lnTo>
                <a:lnTo>
                  <a:pt x="719999" y="359999"/>
                </a:lnTo>
                <a:lnTo>
                  <a:pt x="716713" y="311149"/>
                </a:lnTo>
                <a:lnTo>
                  <a:pt x="707140" y="264297"/>
                </a:lnTo>
                <a:lnTo>
                  <a:pt x="691709" y="219871"/>
                </a:lnTo>
                <a:lnTo>
                  <a:pt x="670849" y="178300"/>
                </a:lnTo>
                <a:lnTo>
                  <a:pt x="644989" y="140014"/>
                </a:lnTo>
                <a:lnTo>
                  <a:pt x="614558" y="105441"/>
                </a:lnTo>
                <a:lnTo>
                  <a:pt x="579985" y="75010"/>
                </a:lnTo>
                <a:lnTo>
                  <a:pt x="541699" y="49150"/>
                </a:lnTo>
                <a:lnTo>
                  <a:pt x="500128" y="28290"/>
                </a:lnTo>
                <a:lnTo>
                  <a:pt x="455702" y="12859"/>
                </a:lnTo>
                <a:lnTo>
                  <a:pt x="408850" y="3286"/>
                </a:lnTo>
                <a:lnTo>
                  <a:pt x="360000" y="0"/>
                </a:lnTo>
                <a:close/>
              </a:path>
            </a:pathLst>
          </a:custGeom>
          <a:solidFill>
            <a:srgbClr val="8BB7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415248" y="5832348"/>
            <a:ext cx="249428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59765" algn="l"/>
                <a:tab pos="1267460" algn="l"/>
              </a:tabLst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M	</a:t>
            </a:r>
            <a:r>
              <a:rPr sz="4800" baseline="2604" dirty="0">
                <a:solidFill>
                  <a:srgbClr val="FFFFFF"/>
                </a:solidFill>
                <a:latin typeface="Arial Black"/>
                <a:cs typeface="Arial Black"/>
              </a:rPr>
              <a:t>A	</a:t>
            </a:r>
            <a:r>
              <a:rPr sz="4800" baseline="1736" dirty="0">
                <a:solidFill>
                  <a:srgbClr val="2E3334"/>
                </a:solidFill>
                <a:latin typeface="Arial Black"/>
                <a:cs typeface="Arial Black"/>
              </a:rPr>
              <a:t>R</a:t>
            </a:r>
            <a:r>
              <a:rPr sz="4800" spc="-232" baseline="1736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4800" baseline="1736" dirty="0">
                <a:solidFill>
                  <a:srgbClr val="2E3334"/>
                </a:solidFill>
                <a:latin typeface="Arial Black"/>
                <a:cs typeface="Arial Black"/>
              </a:rPr>
              <a:t>C</a:t>
            </a:r>
            <a:r>
              <a:rPr sz="4800" spc="-254" baseline="1736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4800" baseline="1736" dirty="0">
                <a:solidFill>
                  <a:srgbClr val="2E3334"/>
                </a:solidFill>
                <a:latin typeface="Arial Black"/>
                <a:cs typeface="Arial Black"/>
              </a:rPr>
              <a:t>H</a:t>
            </a:r>
            <a:endParaRPr sz="4800" baseline="1736">
              <a:latin typeface="Arial Black"/>
              <a:cs typeface="Arial Black"/>
            </a:endParaRPr>
          </a:p>
        </p:txBody>
      </p:sp>
      <p:pic>
        <p:nvPicPr>
          <p:cNvPr id="22" name="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49680" y="1694688"/>
            <a:ext cx="2724912" cy="1947672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5535512" y="4041764"/>
            <a:ext cx="0" cy="472440"/>
          </a:xfrm>
          <a:custGeom>
            <a:avLst/>
            <a:gdLst/>
            <a:ahLst/>
            <a:cxnLst/>
            <a:rect l="l" t="t" r="r" b="b"/>
            <a:pathLst>
              <a:path h="472439">
                <a:moveTo>
                  <a:pt x="0" y="472418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535512" y="4713188"/>
            <a:ext cx="0" cy="472440"/>
          </a:xfrm>
          <a:custGeom>
            <a:avLst/>
            <a:gdLst/>
            <a:ahLst/>
            <a:cxnLst/>
            <a:rect l="l" t="t" r="r" b="b"/>
            <a:pathLst>
              <a:path h="472439">
                <a:moveTo>
                  <a:pt x="0" y="472418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535512" y="5361906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5444058" y="3535774"/>
            <a:ext cx="6092190" cy="213296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556260">
              <a:lnSpc>
                <a:spcPct val="100000"/>
              </a:lnSpc>
              <a:spcBef>
                <a:spcPts val="470"/>
              </a:spcBef>
            </a:pPr>
            <a:r>
              <a:rPr sz="1400" b="1" spc="-5" dirty="0">
                <a:latin typeface="Arial"/>
                <a:cs typeface="Arial"/>
              </a:rPr>
              <a:t>One-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and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Two-Person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BVM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Video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00">
              <a:latin typeface="Arial"/>
              <a:cs typeface="Arial"/>
            </a:endParaRPr>
          </a:p>
          <a:p>
            <a:pPr marL="355600" marR="178435" indent="-342900">
              <a:lnSpc>
                <a:spcPts val="2090"/>
              </a:lnSpc>
              <a:buClr>
                <a:srgbClr val="F26535"/>
              </a:buClr>
              <a:buSzPct val="150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800" spc="-15" dirty="0">
                <a:latin typeface="Arial MT"/>
                <a:cs typeface="Arial MT"/>
              </a:rPr>
              <a:t>Ventilations</a:t>
            </a:r>
            <a:r>
              <a:rPr sz="1800" spc="-5" dirty="0">
                <a:latin typeface="Arial MT"/>
                <a:cs typeface="Arial MT"/>
              </a:rPr>
              <a:t> can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be performed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alone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or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with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two people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working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together</a:t>
            </a:r>
            <a:endParaRPr sz="1800">
              <a:latin typeface="Arial MT"/>
              <a:cs typeface="Arial MT"/>
            </a:endParaRPr>
          </a:p>
          <a:p>
            <a:pPr marL="355600" indent="-342900">
              <a:lnSpc>
                <a:spcPts val="2125"/>
              </a:lnSpc>
              <a:spcBef>
                <a:spcPts val="994"/>
              </a:spcBef>
              <a:buClr>
                <a:srgbClr val="F26535"/>
              </a:buClr>
              <a:buSzPct val="150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800" spc="-5" dirty="0">
                <a:latin typeface="Arial MT"/>
                <a:cs typeface="Arial MT"/>
              </a:rPr>
              <a:t>The mask </a:t>
            </a:r>
            <a:r>
              <a:rPr sz="1800" dirty="0">
                <a:latin typeface="Arial MT"/>
                <a:cs typeface="Arial MT"/>
              </a:rPr>
              <a:t>is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sealed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over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spc="-10" dirty="0">
                <a:latin typeface="Arial MT"/>
                <a:cs typeface="Arial MT"/>
              </a:rPr>
              <a:t>casualty’s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mouth </a:t>
            </a:r>
            <a:r>
              <a:rPr sz="1800" dirty="0">
                <a:latin typeface="Arial MT"/>
                <a:cs typeface="Arial MT"/>
              </a:rPr>
              <a:t>so</a:t>
            </a:r>
            <a:r>
              <a:rPr sz="1800" spc="-5" dirty="0">
                <a:latin typeface="Arial MT"/>
                <a:cs typeface="Arial MT"/>
              </a:rPr>
              <a:t> that air</a:t>
            </a:r>
            <a:endParaRPr sz="1800">
              <a:latin typeface="Arial MT"/>
              <a:cs typeface="Arial MT"/>
            </a:endParaRPr>
          </a:p>
          <a:p>
            <a:pPr marL="355600">
              <a:lnSpc>
                <a:spcPts val="2125"/>
              </a:lnSpc>
            </a:pPr>
            <a:r>
              <a:rPr sz="1800" b="1" spc="-5" dirty="0">
                <a:latin typeface="Arial"/>
                <a:cs typeface="Arial"/>
              </a:rPr>
              <a:t>doesn’t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escape</a:t>
            </a:r>
            <a:endParaRPr sz="1800">
              <a:latin typeface="Arial MT"/>
              <a:cs typeface="Arial MT"/>
            </a:endParaRPr>
          </a:p>
          <a:p>
            <a:pPr marL="355600" indent="-342900">
              <a:lnSpc>
                <a:spcPct val="100000"/>
              </a:lnSpc>
              <a:spcBef>
                <a:spcPts val="1030"/>
              </a:spcBef>
              <a:buClr>
                <a:srgbClr val="F26535"/>
              </a:buClr>
              <a:buSzPct val="150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800" spc="-5" dirty="0">
                <a:latin typeface="Arial MT"/>
                <a:cs typeface="Arial MT"/>
              </a:rPr>
              <a:t>Squeeze </a:t>
            </a:r>
            <a:r>
              <a:rPr sz="1800" b="1" spc="-5" dirty="0">
                <a:latin typeface="Arial"/>
                <a:cs typeface="Arial"/>
              </a:rPr>
              <a:t>firmly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for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1-2 seconds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and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5-6 seconds </a:t>
            </a:r>
            <a:r>
              <a:rPr sz="1800" spc="-5" dirty="0">
                <a:latin typeface="Arial MT"/>
                <a:cs typeface="Arial MT"/>
              </a:rPr>
              <a:t>apart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776832" y="3646282"/>
            <a:ext cx="132715" cy="114300"/>
          </a:xfrm>
          <a:custGeom>
            <a:avLst/>
            <a:gdLst/>
            <a:ahLst/>
            <a:cxnLst/>
            <a:rect l="l" t="t" r="r" b="b"/>
            <a:pathLst>
              <a:path w="132714" h="114300">
                <a:moveTo>
                  <a:pt x="66146" y="0"/>
                </a:moveTo>
                <a:lnTo>
                  <a:pt x="0" y="114045"/>
                </a:lnTo>
                <a:lnTo>
                  <a:pt x="132294" y="114045"/>
                </a:lnTo>
                <a:lnTo>
                  <a:pt x="66146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object 2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90685" y="1516178"/>
            <a:ext cx="3579737" cy="2013601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9418846" y="2290571"/>
            <a:ext cx="1869439" cy="42799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>
              <a:lnSpc>
                <a:spcPts val="1490"/>
              </a:lnSpc>
              <a:spcBef>
                <a:spcPts val="305"/>
              </a:spcBef>
            </a:pPr>
            <a:r>
              <a:rPr sz="1400" spc="-10" dirty="0">
                <a:latin typeface="Arial MT"/>
                <a:cs typeface="Arial MT"/>
              </a:rPr>
              <a:t>Video </a:t>
            </a:r>
            <a:r>
              <a:rPr sz="1400" spc="-5" dirty="0">
                <a:latin typeface="Arial MT"/>
                <a:cs typeface="Arial MT"/>
              </a:rPr>
              <a:t>can be found on </a:t>
            </a:r>
            <a:r>
              <a:rPr sz="1400" dirty="0">
                <a:latin typeface="Arial MT"/>
                <a:cs typeface="Arial MT"/>
              </a:rPr>
              <a:t> D</a:t>
            </a:r>
            <a:r>
              <a:rPr sz="1400" spc="-5" dirty="0">
                <a:latin typeface="Arial MT"/>
                <a:cs typeface="Arial MT"/>
              </a:rPr>
              <a:t>ep</a:t>
            </a:r>
            <a:r>
              <a:rPr sz="1400" dirty="0">
                <a:latin typeface="Arial MT"/>
                <a:cs typeface="Arial MT"/>
              </a:rPr>
              <a:t>l</a:t>
            </a:r>
            <a:r>
              <a:rPr sz="1400" spc="-5" dirty="0">
                <a:latin typeface="Arial MT"/>
                <a:cs typeface="Arial MT"/>
              </a:rPr>
              <a:t>o</a:t>
            </a:r>
            <a:r>
              <a:rPr sz="1400" dirty="0">
                <a:latin typeface="Arial MT"/>
                <a:cs typeface="Arial MT"/>
              </a:rPr>
              <a:t>y</a:t>
            </a:r>
            <a:r>
              <a:rPr sz="1400" spc="-5" dirty="0">
                <a:latin typeface="Arial MT"/>
                <a:cs typeface="Arial MT"/>
              </a:rPr>
              <a:t>edMed</a:t>
            </a:r>
            <a:r>
              <a:rPr sz="1400" dirty="0">
                <a:latin typeface="Arial MT"/>
                <a:cs typeface="Arial MT"/>
              </a:rPr>
              <a:t>ici</a:t>
            </a:r>
            <a:r>
              <a:rPr sz="1400" spc="-5" dirty="0">
                <a:latin typeface="Arial MT"/>
                <a:cs typeface="Arial MT"/>
              </a:rPr>
              <a:t>ne.</a:t>
            </a:r>
            <a:r>
              <a:rPr sz="1400" dirty="0">
                <a:latin typeface="Arial MT"/>
                <a:cs typeface="Arial MT"/>
              </a:rPr>
              <a:t>c</a:t>
            </a:r>
            <a:r>
              <a:rPr sz="1400" spc="-5" dirty="0">
                <a:latin typeface="Arial MT"/>
                <a:cs typeface="Arial MT"/>
              </a:rPr>
              <a:t>o</a:t>
            </a:r>
            <a:r>
              <a:rPr sz="1400" dirty="0">
                <a:latin typeface="Arial MT"/>
                <a:cs typeface="Arial MT"/>
              </a:rPr>
              <a:t>m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15</a:t>
            </a:fld>
            <a:endParaRPr dirty="0"/>
          </a:p>
        </p:txBody>
      </p:sp>
      <p:sp>
        <p:nvSpPr>
          <p:cNvPr id="31" name="object 3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102703" y="401320"/>
            <a:ext cx="396830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b="1" dirty="0">
                <a:solidFill>
                  <a:srgbClr val="767171"/>
                </a:solidFill>
                <a:latin typeface="Arial"/>
                <a:cs typeface="Arial"/>
              </a:rPr>
              <a:t>MANAGING</a:t>
            </a:r>
            <a:r>
              <a:rPr lang="en-US" sz="2400" b="1" spc="-5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solidFill>
                  <a:srgbClr val="767171"/>
                </a:solidFill>
                <a:latin typeface="Arial"/>
                <a:cs typeface="Arial"/>
              </a:rPr>
              <a:t>THE</a:t>
            </a:r>
            <a:r>
              <a:rPr lang="en-US" sz="2400" b="1" spc="-12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lang="en-US" sz="2400" b="1" spc="-70" dirty="0">
                <a:solidFill>
                  <a:srgbClr val="767171"/>
                </a:solidFill>
                <a:latin typeface="Arial"/>
                <a:cs typeface="Arial"/>
              </a:rPr>
              <a:t>AIRWAY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94824" y="789419"/>
            <a:ext cx="560031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BAG VALVE MASK (BVM)</a:t>
            </a:r>
            <a:endParaRPr sz="3600" dirty="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78195" y="1837944"/>
            <a:ext cx="7035609" cy="3957440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16</a:t>
            </a:fld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pic>
        <p:nvPicPr>
          <p:cNvPr id="8" name="07b. One-Person BVM and Two-Person BVM-CLS-HT(TFC)">
            <a:hlinkClick r:id="" action="ppaction://media"/>
            <a:extLst>
              <a:ext uri="{FF2B5EF4-FFF2-40B4-BE49-F238E27FC236}">
                <a16:creationId xmlns:a16="http://schemas.microsoft.com/office/drawing/2014/main" id="{1D09ACC3-D5E8-E0D3-412E-5036187B5F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3352" y="1517904"/>
            <a:ext cx="8843264" cy="497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9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33760" y="947420"/>
            <a:ext cx="34029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</a:rPr>
              <a:t>SKILL</a:t>
            </a:r>
            <a:r>
              <a:rPr sz="3600" spc="-125" dirty="0">
                <a:solidFill>
                  <a:srgbClr val="FFFFFF"/>
                </a:solidFill>
              </a:rPr>
              <a:t> </a:t>
            </a:r>
            <a:r>
              <a:rPr sz="3600" spc="-85" dirty="0">
                <a:solidFill>
                  <a:srgbClr val="FFFFFF"/>
                </a:solidFill>
              </a:rPr>
              <a:t>STATION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2554409" y="1897380"/>
            <a:ext cx="6842125" cy="1753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4149725" indent="-457200">
              <a:lnSpc>
                <a:spcPct val="142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Airway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(Skills)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 Recovery</a:t>
            </a:r>
            <a:r>
              <a:rPr sz="20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Position</a:t>
            </a:r>
            <a:endParaRPr sz="20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1005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Nasopharyngeal</a:t>
            </a:r>
            <a:r>
              <a:rPr sz="20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Airway</a:t>
            </a:r>
            <a:r>
              <a:rPr sz="2000" b="1" spc="-30" dirty="0">
                <a:solidFill>
                  <a:srgbClr val="FFFFFF"/>
                </a:solidFill>
                <a:latin typeface="Arial"/>
                <a:cs typeface="Arial"/>
              </a:rPr>
              <a:t> (NPA)</a:t>
            </a:r>
            <a:endParaRPr sz="20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985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One-Person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Bag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30" dirty="0">
                <a:solidFill>
                  <a:srgbClr val="FFFFFF"/>
                </a:solidFill>
                <a:latin typeface="Arial"/>
                <a:cs typeface="Arial"/>
              </a:rPr>
              <a:t>Valve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Mask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(BVM)/Two-Person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BVM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793658" y="2485183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93658" y="2887659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793658" y="3332174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17</a:t>
            </a:fld>
            <a:endParaRPr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50301" y="947420"/>
            <a:ext cx="23717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0000"/>
                </a:solidFill>
              </a:rPr>
              <a:t>S</a:t>
            </a:r>
            <a:r>
              <a:rPr sz="3600" dirty="0">
                <a:solidFill>
                  <a:srgbClr val="000000"/>
                </a:solidFill>
              </a:rPr>
              <a:t>UMMA</a:t>
            </a:r>
            <a:r>
              <a:rPr sz="3600" spc="-135" dirty="0">
                <a:solidFill>
                  <a:srgbClr val="000000"/>
                </a:solidFill>
              </a:rPr>
              <a:t>R</a:t>
            </a:r>
            <a:r>
              <a:rPr sz="3600" dirty="0">
                <a:solidFill>
                  <a:srgbClr val="000000"/>
                </a:solidFill>
              </a:rPr>
              <a:t>Y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4028473" y="1639316"/>
            <a:ext cx="6268085" cy="2171700"/>
          </a:xfrm>
          <a:prstGeom prst="rect">
            <a:avLst/>
          </a:prstGeom>
        </p:spPr>
        <p:txBody>
          <a:bodyPr vert="horz" wrap="square" lIns="0" tIns="13144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35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800" b="1" spc="-20" dirty="0">
                <a:latin typeface="Arial"/>
                <a:cs typeface="Arial"/>
              </a:rPr>
              <a:t>We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identified</a:t>
            </a:r>
            <a:endParaRPr sz="18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935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800" b="1" spc="-20" dirty="0">
                <a:latin typeface="Arial"/>
                <a:cs typeface="Arial"/>
              </a:rPr>
              <a:t>We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opened</a:t>
            </a:r>
            <a:endParaRPr sz="18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030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800" b="1" spc="-20" dirty="0">
                <a:latin typeface="Arial"/>
                <a:cs typeface="Arial"/>
              </a:rPr>
              <a:t>We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maintained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and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managed</a:t>
            </a:r>
            <a:endParaRPr sz="1800">
              <a:latin typeface="Arial"/>
              <a:cs typeface="Arial"/>
            </a:endParaRPr>
          </a:p>
          <a:p>
            <a:pPr marL="298450" marR="5080" indent="-285750">
              <a:lnSpc>
                <a:spcPct val="102200"/>
              </a:lnSpc>
              <a:spcBef>
                <a:spcPts val="890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800" spc="-5" dirty="0">
                <a:latin typeface="Arial MT"/>
                <a:cs typeface="Arial MT"/>
              </a:rPr>
              <a:t>For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casualties </a:t>
            </a:r>
            <a:r>
              <a:rPr sz="1800" dirty="0">
                <a:latin typeface="Arial MT"/>
                <a:cs typeface="Arial MT"/>
              </a:rPr>
              <a:t>in</a:t>
            </a:r>
            <a:r>
              <a:rPr sz="1800" spc="-5" dirty="0">
                <a:latin typeface="Arial MT"/>
                <a:cs typeface="Arial MT"/>
              </a:rPr>
              <a:t> which airway positioning and/or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nasopharyngeal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airways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DO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NOT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successfully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maintain an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open </a:t>
            </a:r>
            <a:r>
              <a:rPr sz="1800" spc="-25" dirty="0">
                <a:latin typeface="Arial MT"/>
                <a:cs typeface="Arial MT"/>
              </a:rPr>
              <a:t>airway,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notify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 medical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personnel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30" dirty="0">
                <a:solidFill>
                  <a:srgbClr val="C00000"/>
                </a:solidFill>
                <a:latin typeface="Arial"/>
                <a:cs typeface="Arial"/>
              </a:rPr>
              <a:t>IMMEDIATELY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24800" y="975360"/>
            <a:ext cx="2273807" cy="204216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0" y="1757130"/>
            <a:ext cx="7678420" cy="5100955"/>
            <a:chOff x="0" y="1757130"/>
            <a:chExt cx="7678420" cy="5100955"/>
          </a:xfrm>
        </p:grpSpPr>
        <p:sp>
          <p:nvSpPr>
            <p:cNvPr id="7" name="object 7"/>
            <p:cNvSpPr/>
            <p:nvPr/>
          </p:nvSpPr>
          <p:spPr>
            <a:xfrm>
              <a:off x="4094368" y="3018212"/>
              <a:ext cx="0" cy="712470"/>
            </a:xfrm>
            <a:custGeom>
              <a:avLst/>
              <a:gdLst/>
              <a:ahLst/>
              <a:cxnLst/>
              <a:rect l="l" t="t" r="r" b="b"/>
              <a:pathLst>
                <a:path h="712470">
                  <a:moveTo>
                    <a:pt x="0" y="712357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786127"/>
              <a:ext cx="4370832" cy="507187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61103" y="4142232"/>
              <a:ext cx="3416807" cy="24384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094368" y="2597850"/>
              <a:ext cx="0" cy="306070"/>
            </a:xfrm>
            <a:custGeom>
              <a:avLst/>
              <a:gdLst/>
              <a:ahLst/>
              <a:cxnLst/>
              <a:rect l="l" t="t" r="r" b="b"/>
              <a:pathLst>
                <a:path h="306069">
                  <a:moveTo>
                    <a:pt x="0" y="306002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094368" y="2177490"/>
              <a:ext cx="0" cy="306070"/>
            </a:xfrm>
            <a:custGeom>
              <a:avLst/>
              <a:gdLst/>
              <a:ahLst/>
              <a:cxnLst/>
              <a:rect l="l" t="t" r="r" b="b"/>
              <a:pathLst>
                <a:path h="306069">
                  <a:moveTo>
                    <a:pt x="0" y="306002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094368" y="1757130"/>
              <a:ext cx="0" cy="306070"/>
            </a:xfrm>
            <a:custGeom>
              <a:avLst/>
              <a:gdLst/>
              <a:ahLst/>
              <a:cxnLst/>
              <a:rect l="l" t="t" r="r" b="b"/>
              <a:pathLst>
                <a:path h="306069">
                  <a:moveTo>
                    <a:pt x="0" y="306002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061959" y="4126991"/>
            <a:ext cx="3404615" cy="2356104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18</a:t>
            </a:fld>
            <a:endParaRPr dirty="0"/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46422" y="947420"/>
            <a:ext cx="4979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</a:rPr>
              <a:t>CHECK</a:t>
            </a:r>
            <a:r>
              <a:rPr sz="3600" spc="-25" dirty="0">
                <a:solidFill>
                  <a:srgbClr val="FFFFFF"/>
                </a:solidFill>
              </a:rPr>
              <a:t> </a:t>
            </a:r>
            <a:r>
              <a:rPr sz="3600" dirty="0">
                <a:solidFill>
                  <a:srgbClr val="FFFFFF"/>
                </a:solidFill>
              </a:rPr>
              <a:t>ON</a:t>
            </a:r>
            <a:r>
              <a:rPr sz="3600" spc="-25" dirty="0">
                <a:solidFill>
                  <a:srgbClr val="FFFFFF"/>
                </a:solidFill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LEARNING</a:t>
            </a:r>
            <a:endParaRPr sz="3600"/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909827" y="1767331"/>
            <a:ext cx="10389908" cy="1753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1970" marR="5080">
              <a:lnSpc>
                <a:spcPct val="142000"/>
              </a:lnSpc>
              <a:spcBef>
                <a:spcPts val="100"/>
              </a:spcBef>
            </a:pPr>
            <a:r>
              <a:rPr spc="-5" dirty="0"/>
              <a:t>What is the </a:t>
            </a:r>
            <a:r>
              <a:rPr dirty="0"/>
              <a:t>best </a:t>
            </a:r>
            <a:r>
              <a:rPr spc="-5" dirty="0"/>
              <a:t>position for </a:t>
            </a:r>
            <a:r>
              <a:rPr dirty="0"/>
              <a:t>a </a:t>
            </a:r>
            <a:r>
              <a:rPr spc="-5" dirty="0"/>
              <a:t>conscious casualty who is breathing </a:t>
            </a:r>
            <a:r>
              <a:rPr dirty="0"/>
              <a:t>on </a:t>
            </a:r>
            <a:r>
              <a:rPr spc="-5" dirty="0"/>
              <a:t>their own? </a:t>
            </a:r>
            <a:r>
              <a:rPr spc="-545" dirty="0"/>
              <a:t> </a:t>
            </a:r>
            <a:r>
              <a:rPr spc="-5" dirty="0"/>
              <a:t>Why</a:t>
            </a:r>
            <a:r>
              <a:rPr spc="-10" dirty="0"/>
              <a:t> </a:t>
            </a:r>
            <a:r>
              <a:rPr spc="-5" dirty="0"/>
              <a:t>are</a:t>
            </a:r>
            <a:r>
              <a:rPr spc="-10" dirty="0"/>
              <a:t> </a:t>
            </a:r>
            <a:r>
              <a:rPr spc="-5" dirty="0"/>
              <a:t>casualties</a:t>
            </a:r>
            <a:r>
              <a:rPr spc="-10" dirty="0"/>
              <a:t> </a:t>
            </a:r>
            <a:r>
              <a:rPr spc="-5" dirty="0"/>
              <a:t>placed in the</a:t>
            </a:r>
            <a:r>
              <a:rPr spc="-10" dirty="0"/>
              <a:t> </a:t>
            </a:r>
            <a:r>
              <a:rPr spc="-5" dirty="0"/>
              <a:t>recovery</a:t>
            </a:r>
            <a:r>
              <a:rPr spc="-10" dirty="0"/>
              <a:t> </a:t>
            </a:r>
            <a:r>
              <a:rPr spc="-5" dirty="0"/>
              <a:t>position?</a:t>
            </a:r>
          </a:p>
          <a:p>
            <a:pPr marL="521970" marR="2259330">
              <a:lnSpc>
                <a:spcPts val="3410"/>
              </a:lnSpc>
              <a:spcBef>
                <a:spcPts val="70"/>
              </a:spcBef>
            </a:pPr>
            <a:r>
              <a:rPr spc="-5" dirty="0"/>
              <a:t>What are the two methods that </a:t>
            </a:r>
            <a:r>
              <a:rPr dirty="0"/>
              <a:t>can be used </a:t>
            </a:r>
            <a:r>
              <a:rPr spc="-5" dirty="0"/>
              <a:t>to </a:t>
            </a:r>
            <a:r>
              <a:rPr dirty="0"/>
              <a:t>open an </a:t>
            </a:r>
            <a:r>
              <a:rPr spc="-5" dirty="0"/>
              <a:t>airway? </a:t>
            </a:r>
            <a:r>
              <a:rPr spc="-545" dirty="0"/>
              <a:t> </a:t>
            </a:r>
            <a:r>
              <a:rPr dirty="0"/>
              <a:t>How</a:t>
            </a:r>
            <a:r>
              <a:rPr spc="-15" dirty="0"/>
              <a:t> </a:t>
            </a:r>
            <a:r>
              <a:rPr spc="-5" dirty="0"/>
              <a:t>does</a:t>
            </a:r>
            <a:r>
              <a:rPr spc="-10" dirty="0"/>
              <a:t> </a:t>
            </a:r>
            <a:r>
              <a:rPr spc="-5" dirty="0"/>
              <a:t>an </a:t>
            </a:r>
            <a:r>
              <a:rPr spc="-50" dirty="0"/>
              <a:t>NPA</a:t>
            </a:r>
            <a:r>
              <a:rPr spc="-75" dirty="0"/>
              <a:t> </a:t>
            </a:r>
            <a:r>
              <a:rPr spc="-5" dirty="0"/>
              <a:t>provide</a:t>
            </a:r>
            <a:r>
              <a:rPr spc="-10" dirty="0"/>
              <a:t> </a:t>
            </a:r>
            <a:r>
              <a:rPr spc="-5" dirty="0"/>
              <a:t>an open (patent)</a:t>
            </a:r>
            <a:r>
              <a:rPr spc="-10" dirty="0"/>
              <a:t> airway?</a:t>
            </a:r>
          </a:p>
        </p:txBody>
      </p:sp>
      <p:sp>
        <p:nvSpPr>
          <p:cNvPr id="7" name="object 7"/>
          <p:cNvSpPr/>
          <p:nvPr/>
        </p:nvSpPr>
        <p:spPr>
          <a:xfrm>
            <a:off x="1265102" y="1905000"/>
            <a:ext cx="0" cy="198755"/>
          </a:xfrm>
          <a:custGeom>
            <a:avLst/>
            <a:gdLst/>
            <a:ahLst/>
            <a:cxnLst/>
            <a:rect l="l" t="t" r="r" b="b"/>
            <a:pathLst>
              <a:path h="198755">
                <a:moveTo>
                  <a:pt x="0" y="19843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65102" y="2362200"/>
            <a:ext cx="0" cy="198755"/>
          </a:xfrm>
          <a:custGeom>
            <a:avLst/>
            <a:gdLst/>
            <a:ahLst/>
            <a:cxnLst/>
            <a:rect l="l" t="t" r="r" b="b"/>
            <a:pathLst>
              <a:path h="198755">
                <a:moveTo>
                  <a:pt x="0" y="19843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65102" y="2770534"/>
            <a:ext cx="0" cy="198755"/>
          </a:xfrm>
          <a:custGeom>
            <a:avLst/>
            <a:gdLst/>
            <a:ahLst/>
            <a:cxnLst/>
            <a:rect l="l" t="t" r="r" b="b"/>
            <a:pathLst>
              <a:path h="198755">
                <a:moveTo>
                  <a:pt x="0" y="19843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65102" y="3200400"/>
            <a:ext cx="0" cy="198755"/>
          </a:xfrm>
          <a:custGeom>
            <a:avLst/>
            <a:gdLst/>
            <a:ahLst/>
            <a:cxnLst/>
            <a:rect l="l" t="t" r="r" b="b"/>
            <a:pathLst>
              <a:path h="198754">
                <a:moveTo>
                  <a:pt x="0" y="19843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19</a:t>
            </a:fld>
            <a:endParaRPr dirty="0"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982495" y="1277960"/>
            <a:ext cx="10311765" cy="4462780"/>
          </a:xfrm>
          <a:custGeom>
            <a:avLst/>
            <a:gdLst/>
            <a:ahLst/>
            <a:cxnLst/>
            <a:rect l="l" t="t" r="r" b="b"/>
            <a:pathLst>
              <a:path w="10311765" h="4462780">
                <a:moveTo>
                  <a:pt x="390712" y="2"/>
                </a:moveTo>
                <a:lnTo>
                  <a:pt x="441412" y="2"/>
                </a:lnTo>
                <a:lnTo>
                  <a:pt x="492112" y="2"/>
                </a:lnTo>
                <a:lnTo>
                  <a:pt x="542812" y="2"/>
                </a:lnTo>
                <a:lnTo>
                  <a:pt x="593513" y="2"/>
                </a:lnTo>
                <a:lnTo>
                  <a:pt x="644213" y="2"/>
                </a:lnTo>
                <a:lnTo>
                  <a:pt x="694913" y="2"/>
                </a:lnTo>
                <a:lnTo>
                  <a:pt x="745613" y="2"/>
                </a:lnTo>
                <a:lnTo>
                  <a:pt x="796314" y="1"/>
                </a:lnTo>
                <a:lnTo>
                  <a:pt x="847014" y="1"/>
                </a:lnTo>
                <a:lnTo>
                  <a:pt x="897714" y="1"/>
                </a:lnTo>
                <a:lnTo>
                  <a:pt x="948414" y="1"/>
                </a:lnTo>
                <a:lnTo>
                  <a:pt x="999115" y="1"/>
                </a:lnTo>
                <a:lnTo>
                  <a:pt x="1049815" y="1"/>
                </a:lnTo>
                <a:lnTo>
                  <a:pt x="1100515" y="1"/>
                </a:lnTo>
                <a:lnTo>
                  <a:pt x="1151215" y="1"/>
                </a:lnTo>
                <a:lnTo>
                  <a:pt x="1201916" y="1"/>
                </a:lnTo>
                <a:lnTo>
                  <a:pt x="1252616" y="1"/>
                </a:lnTo>
                <a:lnTo>
                  <a:pt x="1303316" y="1"/>
                </a:lnTo>
                <a:lnTo>
                  <a:pt x="1354017" y="1"/>
                </a:lnTo>
                <a:lnTo>
                  <a:pt x="1404717" y="1"/>
                </a:lnTo>
                <a:lnTo>
                  <a:pt x="1455417" y="1"/>
                </a:lnTo>
                <a:lnTo>
                  <a:pt x="1506117" y="1"/>
                </a:lnTo>
                <a:lnTo>
                  <a:pt x="1556818" y="1"/>
                </a:lnTo>
                <a:lnTo>
                  <a:pt x="1607518" y="1"/>
                </a:lnTo>
                <a:lnTo>
                  <a:pt x="1658218" y="1"/>
                </a:lnTo>
                <a:lnTo>
                  <a:pt x="1708918" y="1"/>
                </a:lnTo>
                <a:lnTo>
                  <a:pt x="1759619" y="1"/>
                </a:lnTo>
                <a:lnTo>
                  <a:pt x="1810319" y="1"/>
                </a:lnTo>
                <a:lnTo>
                  <a:pt x="1861019" y="1"/>
                </a:lnTo>
                <a:lnTo>
                  <a:pt x="1911719" y="1"/>
                </a:lnTo>
                <a:lnTo>
                  <a:pt x="1962420" y="1"/>
                </a:lnTo>
                <a:lnTo>
                  <a:pt x="2013120" y="1"/>
                </a:lnTo>
                <a:lnTo>
                  <a:pt x="2063820" y="1"/>
                </a:lnTo>
                <a:lnTo>
                  <a:pt x="2114520" y="1"/>
                </a:lnTo>
                <a:lnTo>
                  <a:pt x="2165221" y="1"/>
                </a:lnTo>
                <a:lnTo>
                  <a:pt x="2215921" y="1"/>
                </a:lnTo>
                <a:lnTo>
                  <a:pt x="2266621" y="1"/>
                </a:lnTo>
                <a:lnTo>
                  <a:pt x="2317322" y="1"/>
                </a:lnTo>
                <a:lnTo>
                  <a:pt x="2368022" y="1"/>
                </a:lnTo>
                <a:lnTo>
                  <a:pt x="2418722" y="1"/>
                </a:lnTo>
                <a:lnTo>
                  <a:pt x="2469422" y="1"/>
                </a:lnTo>
                <a:lnTo>
                  <a:pt x="2520123" y="1"/>
                </a:lnTo>
                <a:lnTo>
                  <a:pt x="2570823" y="1"/>
                </a:lnTo>
                <a:lnTo>
                  <a:pt x="2621523" y="1"/>
                </a:lnTo>
                <a:lnTo>
                  <a:pt x="2672223" y="1"/>
                </a:lnTo>
                <a:lnTo>
                  <a:pt x="2722924" y="1"/>
                </a:lnTo>
                <a:lnTo>
                  <a:pt x="2773624" y="1"/>
                </a:lnTo>
                <a:lnTo>
                  <a:pt x="2824324" y="1"/>
                </a:lnTo>
                <a:lnTo>
                  <a:pt x="2875024" y="1"/>
                </a:lnTo>
                <a:lnTo>
                  <a:pt x="2925725" y="1"/>
                </a:lnTo>
                <a:lnTo>
                  <a:pt x="2976425" y="1"/>
                </a:lnTo>
                <a:lnTo>
                  <a:pt x="3027125" y="1"/>
                </a:lnTo>
                <a:lnTo>
                  <a:pt x="3077825" y="1"/>
                </a:lnTo>
                <a:lnTo>
                  <a:pt x="3128526" y="1"/>
                </a:lnTo>
                <a:lnTo>
                  <a:pt x="3179226" y="1"/>
                </a:lnTo>
                <a:lnTo>
                  <a:pt x="3229926" y="1"/>
                </a:lnTo>
                <a:lnTo>
                  <a:pt x="3280626" y="1"/>
                </a:lnTo>
                <a:lnTo>
                  <a:pt x="3331327" y="1"/>
                </a:lnTo>
                <a:lnTo>
                  <a:pt x="3382027" y="1"/>
                </a:lnTo>
                <a:lnTo>
                  <a:pt x="3432727" y="1"/>
                </a:lnTo>
                <a:lnTo>
                  <a:pt x="3483427" y="1"/>
                </a:lnTo>
                <a:lnTo>
                  <a:pt x="3534128" y="1"/>
                </a:lnTo>
                <a:lnTo>
                  <a:pt x="3584828" y="1"/>
                </a:lnTo>
                <a:lnTo>
                  <a:pt x="3635528" y="1"/>
                </a:lnTo>
                <a:lnTo>
                  <a:pt x="3686229" y="1"/>
                </a:lnTo>
                <a:lnTo>
                  <a:pt x="3736929" y="1"/>
                </a:lnTo>
                <a:lnTo>
                  <a:pt x="3787629" y="1"/>
                </a:lnTo>
                <a:lnTo>
                  <a:pt x="3838329" y="1"/>
                </a:lnTo>
                <a:lnTo>
                  <a:pt x="3889030" y="1"/>
                </a:lnTo>
                <a:lnTo>
                  <a:pt x="3939730" y="1"/>
                </a:lnTo>
                <a:lnTo>
                  <a:pt x="3990430" y="1"/>
                </a:lnTo>
                <a:lnTo>
                  <a:pt x="4041130" y="1"/>
                </a:lnTo>
                <a:lnTo>
                  <a:pt x="4091831" y="1"/>
                </a:lnTo>
                <a:lnTo>
                  <a:pt x="4142531" y="1"/>
                </a:lnTo>
                <a:lnTo>
                  <a:pt x="4193231" y="1"/>
                </a:lnTo>
                <a:lnTo>
                  <a:pt x="4243931" y="1"/>
                </a:lnTo>
                <a:lnTo>
                  <a:pt x="4294632" y="1"/>
                </a:lnTo>
                <a:lnTo>
                  <a:pt x="4345332" y="1"/>
                </a:lnTo>
                <a:lnTo>
                  <a:pt x="4396032" y="1"/>
                </a:lnTo>
                <a:lnTo>
                  <a:pt x="4446732" y="1"/>
                </a:lnTo>
                <a:lnTo>
                  <a:pt x="4497433" y="1"/>
                </a:lnTo>
                <a:lnTo>
                  <a:pt x="4548133" y="1"/>
                </a:lnTo>
                <a:lnTo>
                  <a:pt x="4598833" y="1"/>
                </a:lnTo>
                <a:lnTo>
                  <a:pt x="4649533" y="1"/>
                </a:lnTo>
                <a:lnTo>
                  <a:pt x="4700234" y="1"/>
                </a:lnTo>
                <a:lnTo>
                  <a:pt x="4750934" y="1"/>
                </a:lnTo>
                <a:lnTo>
                  <a:pt x="4801634" y="1"/>
                </a:lnTo>
                <a:lnTo>
                  <a:pt x="4852334" y="1"/>
                </a:lnTo>
                <a:lnTo>
                  <a:pt x="4903035" y="1"/>
                </a:lnTo>
                <a:lnTo>
                  <a:pt x="4953735" y="1"/>
                </a:lnTo>
                <a:lnTo>
                  <a:pt x="5004435" y="1"/>
                </a:lnTo>
                <a:lnTo>
                  <a:pt x="5055136" y="0"/>
                </a:lnTo>
                <a:lnTo>
                  <a:pt x="5105836" y="0"/>
                </a:lnTo>
                <a:lnTo>
                  <a:pt x="5156536" y="0"/>
                </a:lnTo>
                <a:lnTo>
                  <a:pt x="5207236" y="0"/>
                </a:lnTo>
                <a:lnTo>
                  <a:pt x="5257937" y="0"/>
                </a:lnTo>
                <a:lnTo>
                  <a:pt x="5308637" y="0"/>
                </a:lnTo>
                <a:lnTo>
                  <a:pt x="5359337" y="0"/>
                </a:lnTo>
                <a:lnTo>
                  <a:pt x="5410037" y="0"/>
                </a:lnTo>
                <a:lnTo>
                  <a:pt x="5460738" y="0"/>
                </a:lnTo>
                <a:lnTo>
                  <a:pt x="5511438" y="0"/>
                </a:lnTo>
                <a:lnTo>
                  <a:pt x="5562138" y="0"/>
                </a:lnTo>
                <a:lnTo>
                  <a:pt x="5612838" y="0"/>
                </a:lnTo>
                <a:lnTo>
                  <a:pt x="5663539" y="0"/>
                </a:lnTo>
                <a:lnTo>
                  <a:pt x="5714239" y="0"/>
                </a:lnTo>
                <a:lnTo>
                  <a:pt x="5764939" y="0"/>
                </a:lnTo>
                <a:lnTo>
                  <a:pt x="5815639" y="0"/>
                </a:lnTo>
                <a:lnTo>
                  <a:pt x="5866340" y="0"/>
                </a:lnTo>
                <a:lnTo>
                  <a:pt x="5917040" y="0"/>
                </a:lnTo>
                <a:lnTo>
                  <a:pt x="5967740" y="0"/>
                </a:lnTo>
                <a:lnTo>
                  <a:pt x="6018440" y="0"/>
                </a:lnTo>
                <a:lnTo>
                  <a:pt x="6069141" y="0"/>
                </a:lnTo>
                <a:lnTo>
                  <a:pt x="6119841" y="0"/>
                </a:lnTo>
                <a:lnTo>
                  <a:pt x="6170541" y="0"/>
                </a:lnTo>
                <a:lnTo>
                  <a:pt x="6221241" y="0"/>
                </a:lnTo>
                <a:lnTo>
                  <a:pt x="6271942" y="0"/>
                </a:lnTo>
                <a:lnTo>
                  <a:pt x="6322642" y="0"/>
                </a:lnTo>
                <a:lnTo>
                  <a:pt x="6373342" y="0"/>
                </a:lnTo>
                <a:lnTo>
                  <a:pt x="6424042" y="0"/>
                </a:lnTo>
                <a:lnTo>
                  <a:pt x="6474743" y="0"/>
                </a:lnTo>
                <a:lnTo>
                  <a:pt x="6525443" y="0"/>
                </a:lnTo>
                <a:lnTo>
                  <a:pt x="6576143" y="0"/>
                </a:lnTo>
                <a:lnTo>
                  <a:pt x="6626844" y="0"/>
                </a:lnTo>
                <a:lnTo>
                  <a:pt x="6677544" y="0"/>
                </a:lnTo>
                <a:lnTo>
                  <a:pt x="6728244" y="0"/>
                </a:lnTo>
                <a:lnTo>
                  <a:pt x="6778944" y="0"/>
                </a:lnTo>
                <a:lnTo>
                  <a:pt x="6829645" y="0"/>
                </a:lnTo>
                <a:lnTo>
                  <a:pt x="6880345" y="0"/>
                </a:lnTo>
                <a:lnTo>
                  <a:pt x="6931045" y="0"/>
                </a:lnTo>
                <a:lnTo>
                  <a:pt x="6981745" y="0"/>
                </a:lnTo>
                <a:lnTo>
                  <a:pt x="7032446" y="0"/>
                </a:lnTo>
                <a:lnTo>
                  <a:pt x="7083146" y="0"/>
                </a:lnTo>
                <a:lnTo>
                  <a:pt x="7133846" y="0"/>
                </a:lnTo>
                <a:lnTo>
                  <a:pt x="7184546" y="0"/>
                </a:lnTo>
                <a:lnTo>
                  <a:pt x="7235247" y="0"/>
                </a:lnTo>
                <a:lnTo>
                  <a:pt x="7285947" y="0"/>
                </a:lnTo>
                <a:lnTo>
                  <a:pt x="7336647" y="0"/>
                </a:lnTo>
                <a:lnTo>
                  <a:pt x="7387347" y="0"/>
                </a:lnTo>
                <a:lnTo>
                  <a:pt x="7438048" y="0"/>
                </a:lnTo>
                <a:lnTo>
                  <a:pt x="7488748" y="0"/>
                </a:lnTo>
                <a:lnTo>
                  <a:pt x="7539448" y="0"/>
                </a:lnTo>
                <a:lnTo>
                  <a:pt x="7590148" y="0"/>
                </a:lnTo>
                <a:lnTo>
                  <a:pt x="7640849" y="0"/>
                </a:lnTo>
                <a:lnTo>
                  <a:pt x="7691549" y="0"/>
                </a:lnTo>
                <a:lnTo>
                  <a:pt x="7742249" y="0"/>
                </a:lnTo>
                <a:lnTo>
                  <a:pt x="7792950" y="0"/>
                </a:lnTo>
                <a:lnTo>
                  <a:pt x="7843650" y="0"/>
                </a:lnTo>
                <a:lnTo>
                  <a:pt x="7894350" y="0"/>
                </a:lnTo>
                <a:lnTo>
                  <a:pt x="7945050" y="0"/>
                </a:lnTo>
                <a:lnTo>
                  <a:pt x="7995751" y="0"/>
                </a:lnTo>
                <a:lnTo>
                  <a:pt x="8046451" y="0"/>
                </a:lnTo>
                <a:lnTo>
                  <a:pt x="8097151" y="0"/>
                </a:lnTo>
                <a:lnTo>
                  <a:pt x="8147851" y="0"/>
                </a:lnTo>
                <a:lnTo>
                  <a:pt x="8198552" y="0"/>
                </a:lnTo>
                <a:lnTo>
                  <a:pt x="8249252" y="0"/>
                </a:lnTo>
                <a:lnTo>
                  <a:pt x="8299952" y="0"/>
                </a:lnTo>
                <a:lnTo>
                  <a:pt x="8350652" y="0"/>
                </a:lnTo>
                <a:lnTo>
                  <a:pt x="8401353" y="0"/>
                </a:lnTo>
                <a:lnTo>
                  <a:pt x="8452053" y="0"/>
                </a:lnTo>
                <a:lnTo>
                  <a:pt x="8502753" y="0"/>
                </a:lnTo>
                <a:lnTo>
                  <a:pt x="8553454" y="0"/>
                </a:lnTo>
                <a:lnTo>
                  <a:pt x="8604154" y="0"/>
                </a:lnTo>
                <a:lnTo>
                  <a:pt x="8654854" y="0"/>
                </a:lnTo>
                <a:lnTo>
                  <a:pt x="8705554" y="0"/>
                </a:lnTo>
                <a:lnTo>
                  <a:pt x="8756255" y="0"/>
                </a:lnTo>
                <a:lnTo>
                  <a:pt x="8806955" y="0"/>
                </a:lnTo>
                <a:lnTo>
                  <a:pt x="8857655" y="0"/>
                </a:lnTo>
                <a:lnTo>
                  <a:pt x="8908355" y="0"/>
                </a:lnTo>
                <a:lnTo>
                  <a:pt x="8959056" y="0"/>
                </a:lnTo>
                <a:lnTo>
                  <a:pt x="9013801" y="2246"/>
                </a:lnTo>
                <a:lnTo>
                  <a:pt x="9066819" y="8828"/>
                </a:lnTo>
                <a:lnTo>
                  <a:pt x="9117798" y="19509"/>
                </a:lnTo>
                <a:lnTo>
                  <a:pt x="9166424" y="34055"/>
                </a:lnTo>
                <a:lnTo>
                  <a:pt x="9212386" y="52228"/>
                </a:lnTo>
                <a:lnTo>
                  <a:pt x="9255371" y="73794"/>
                </a:lnTo>
                <a:lnTo>
                  <a:pt x="9295066" y="98516"/>
                </a:lnTo>
                <a:lnTo>
                  <a:pt x="9331159" y="126159"/>
                </a:lnTo>
                <a:lnTo>
                  <a:pt x="9363338" y="156486"/>
                </a:lnTo>
                <a:lnTo>
                  <a:pt x="9391290" y="189263"/>
                </a:lnTo>
                <a:lnTo>
                  <a:pt x="9414703" y="224252"/>
                </a:lnTo>
                <a:lnTo>
                  <a:pt x="9433263" y="261219"/>
                </a:lnTo>
                <a:lnTo>
                  <a:pt x="9446660" y="299927"/>
                </a:lnTo>
                <a:lnTo>
                  <a:pt x="10311321" y="2189588"/>
                </a:lnTo>
                <a:lnTo>
                  <a:pt x="9446660" y="4162824"/>
                </a:lnTo>
                <a:lnTo>
                  <a:pt x="9433263" y="4201532"/>
                </a:lnTo>
                <a:lnTo>
                  <a:pt x="9414703" y="4238499"/>
                </a:lnTo>
                <a:lnTo>
                  <a:pt x="9391290" y="4273488"/>
                </a:lnTo>
                <a:lnTo>
                  <a:pt x="9363338" y="4306264"/>
                </a:lnTo>
                <a:lnTo>
                  <a:pt x="9331159" y="4336592"/>
                </a:lnTo>
                <a:lnTo>
                  <a:pt x="9295066" y="4364235"/>
                </a:lnTo>
                <a:lnTo>
                  <a:pt x="9255371" y="4388957"/>
                </a:lnTo>
                <a:lnTo>
                  <a:pt x="9212386" y="4410523"/>
                </a:lnTo>
                <a:lnTo>
                  <a:pt x="9166424" y="4428696"/>
                </a:lnTo>
                <a:lnTo>
                  <a:pt x="9117798" y="4443242"/>
                </a:lnTo>
                <a:lnTo>
                  <a:pt x="9066819" y="4453923"/>
                </a:lnTo>
                <a:lnTo>
                  <a:pt x="9013801" y="4460505"/>
                </a:lnTo>
                <a:lnTo>
                  <a:pt x="8959056" y="4462752"/>
                </a:lnTo>
                <a:lnTo>
                  <a:pt x="458805" y="4462752"/>
                </a:lnTo>
                <a:lnTo>
                  <a:pt x="401328" y="4460224"/>
                </a:lnTo>
                <a:lnTo>
                  <a:pt x="346839" y="4452831"/>
                </a:lnTo>
                <a:lnTo>
                  <a:pt x="295540" y="4440853"/>
                </a:lnTo>
                <a:lnTo>
                  <a:pt x="247636" y="4424572"/>
                </a:lnTo>
                <a:lnTo>
                  <a:pt x="203330" y="4404270"/>
                </a:lnTo>
                <a:lnTo>
                  <a:pt x="162824" y="4380230"/>
                </a:lnTo>
                <a:lnTo>
                  <a:pt x="126322" y="4352732"/>
                </a:lnTo>
                <a:lnTo>
                  <a:pt x="94028" y="4322059"/>
                </a:lnTo>
                <a:lnTo>
                  <a:pt x="66144" y="4288492"/>
                </a:lnTo>
                <a:lnTo>
                  <a:pt x="42874" y="4252314"/>
                </a:lnTo>
                <a:lnTo>
                  <a:pt x="24421" y="4213806"/>
                </a:lnTo>
                <a:lnTo>
                  <a:pt x="10989" y="4173250"/>
                </a:lnTo>
                <a:lnTo>
                  <a:pt x="2781" y="4130928"/>
                </a:lnTo>
                <a:lnTo>
                  <a:pt x="0" y="4087122"/>
                </a:lnTo>
                <a:lnTo>
                  <a:pt x="0" y="356175"/>
                </a:lnTo>
                <a:lnTo>
                  <a:pt x="2075" y="309384"/>
                </a:lnTo>
                <a:lnTo>
                  <a:pt x="8382" y="264925"/>
                </a:lnTo>
                <a:lnTo>
                  <a:pt x="19036" y="223042"/>
                </a:lnTo>
                <a:lnTo>
                  <a:pt x="34157" y="183982"/>
                </a:lnTo>
                <a:lnTo>
                  <a:pt x="53863" y="147990"/>
                </a:lnTo>
                <a:lnTo>
                  <a:pt x="78271" y="115312"/>
                </a:lnTo>
                <a:lnTo>
                  <a:pt x="107500" y="86194"/>
                </a:lnTo>
                <a:lnTo>
                  <a:pt x="141667" y="60881"/>
                </a:lnTo>
                <a:lnTo>
                  <a:pt x="180891" y="39620"/>
                </a:lnTo>
                <a:lnTo>
                  <a:pt x="225289" y="22656"/>
                </a:lnTo>
                <a:lnTo>
                  <a:pt x="274980" y="10234"/>
                </a:lnTo>
                <a:lnTo>
                  <a:pt x="330081" y="2601"/>
                </a:lnTo>
                <a:lnTo>
                  <a:pt x="390712" y="2"/>
                </a:lnTo>
                <a:close/>
              </a:path>
            </a:pathLst>
          </a:custGeom>
          <a:ln w="38100">
            <a:solidFill>
              <a:srgbClr val="2E33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88824" y="300228"/>
            <a:ext cx="5616575" cy="61087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567055" marR="5080" indent="-554990">
              <a:lnSpc>
                <a:spcPts val="2210"/>
              </a:lnSpc>
              <a:spcBef>
                <a:spcPts val="330"/>
              </a:spcBef>
            </a:pPr>
            <a:r>
              <a:rPr sz="2000" spc="-20" dirty="0"/>
              <a:t>TACTICAL </a:t>
            </a:r>
            <a:r>
              <a:rPr sz="2000" spc="-25" dirty="0"/>
              <a:t>COMBAT </a:t>
            </a:r>
            <a:r>
              <a:rPr sz="2000" spc="-20" dirty="0"/>
              <a:t>CASUALTY </a:t>
            </a:r>
            <a:r>
              <a:rPr sz="2000" dirty="0"/>
              <a:t>CARE (TCCC) </a:t>
            </a:r>
            <a:r>
              <a:rPr sz="2000" spc="-545" dirty="0"/>
              <a:t> </a:t>
            </a:r>
            <a:r>
              <a:rPr sz="2000" dirty="0"/>
              <a:t>ROLE-BASED</a:t>
            </a:r>
            <a:r>
              <a:rPr sz="2000" spc="-15" dirty="0"/>
              <a:t> </a:t>
            </a:r>
            <a:r>
              <a:rPr sz="2000" dirty="0"/>
              <a:t>TRAINING</a:t>
            </a:r>
            <a:r>
              <a:rPr sz="2000" spc="-20" dirty="0"/>
              <a:t> </a:t>
            </a:r>
            <a:r>
              <a:rPr sz="2000" dirty="0"/>
              <a:t>SPECTRUM</a:t>
            </a:r>
            <a:endParaRPr sz="2000"/>
          </a:p>
        </p:txBody>
      </p:sp>
      <p:grpSp>
        <p:nvGrpSpPr>
          <p:cNvPr id="5" name="object 5"/>
          <p:cNvGrpSpPr/>
          <p:nvPr/>
        </p:nvGrpSpPr>
        <p:grpSpPr>
          <a:xfrm>
            <a:off x="941219" y="5857647"/>
            <a:ext cx="10106660" cy="454659"/>
            <a:chOff x="941219" y="5857647"/>
            <a:chExt cx="10106660" cy="454659"/>
          </a:xfrm>
        </p:grpSpPr>
        <p:sp>
          <p:nvSpPr>
            <p:cNvPr id="6" name="object 6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9781128" y="0"/>
                  </a:moveTo>
                  <a:lnTo>
                    <a:pt x="0" y="0"/>
                  </a:lnTo>
                  <a:lnTo>
                    <a:pt x="0" y="371576"/>
                  </a:lnTo>
                  <a:lnTo>
                    <a:pt x="9781128" y="371576"/>
                  </a:lnTo>
                  <a:lnTo>
                    <a:pt x="10024089" y="185794"/>
                  </a:lnTo>
                  <a:lnTo>
                    <a:pt x="978112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0" y="0"/>
                  </a:moveTo>
                  <a:lnTo>
                    <a:pt x="9781128" y="0"/>
                  </a:lnTo>
                  <a:lnTo>
                    <a:pt x="10024090" y="185794"/>
                  </a:lnTo>
                  <a:lnTo>
                    <a:pt x="9781128" y="371577"/>
                  </a:lnTo>
                  <a:lnTo>
                    <a:pt x="0" y="371577"/>
                  </a:lnTo>
                  <a:lnTo>
                    <a:pt x="0" y="0"/>
                  </a:lnTo>
                  <a:close/>
                </a:path>
              </a:pathLst>
            </a:custGeom>
            <a:ln w="8255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853125" y="5924803"/>
            <a:ext cx="41630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solidFill>
                  <a:srgbClr val="595959"/>
                </a:solidFill>
                <a:latin typeface="Arial"/>
                <a:cs typeface="Arial"/>
              </a:rPr>
              <a:t>STANDARDIZED 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JOINT</a:t>
            </a:r>
            <a:r>
              <a:rPr sz="1800" b="1" spc="-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CURRICULUM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94885" y="5296916"/>
            <a:ext cx="17576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YOU</a:t>
            </a:r>
            <a:r>
              <a:rPr sz="1800" b="1" spc="-10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ARE</a:t>
            </a:r>
            <a:r>
              <a:rPr sz="1800" b="1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HERE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516514" y="1133471"/>
            <a:ext cx="4714875" cy="424815"/>
          </a:xfrm>
          <a:custGeom>
            <a:avLst/>
            <a:gdLst/>
            <a:ahLst/>
            <a:cxnLst/>
            <a:rect l="l" t="t" r="r" b="b"/>
            <a:pathLst>
              <a:path w="4714875" h="424815">
                <a:moveTo>
                  <a:pt x="4714618" y="0"/>
                </a:moveTo>
                <a:lnTo>
                  <a:pt x="0" y="0"/>
                </a:lnTo>
                <a:lnTo>
                  <a:pt x="0" y="424731"/>
                </a:lnTo>
                <a:lnTo>
                  <a:pt x="4714618" y="424731"/>
                </a:lnTo>
                <a:lnTo>
                  <a:pt x="47146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836392" y="1115059"/>
            <a:ext cx="20751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ROLE</a:t>
            </a:r>
            <a:r>
              <a:rPr sz="2400" b="1" spc="-5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1</a:t>
            </a:r>
            <a:r>
              <a:rPr sz="2400" b="1" spc="-4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665627" y="1513213"/>
            <a:ext cx="3914775" cy="708025"/>
            <a:chOff x="1665627" y="1513213"/>
            <a:chExt cx="3914775" cy="708025"/>
          </a:xfrm>
        </p:grpSpPr>
        <p:sp>
          <p:nvSpPr>
            <p:cNvPr id="13" name="object 13"/>
            <p:cNvSpPr/>
            <p:nvPr/>
          </p:nvSpPr>
          <p:spPr>
            <a:xfrm>
              <a:off x="1678327" y="1817224"/>
              <a:ext cx="3889375" cy="369570"/>
            </a:xfrm>
            <a:custGeom>
              <a:avLst/>
              <a:gdLst/>
              <a:ahLst/>
              <a:cxnLst/>
              <a:rect l="l" t="t" r="r" b="b"/>
              <a:pathLst>
                <a:path w="3889375" h="369569">
                  <a:moveTo>
                    <a:pt x="0" y="369321"/>
                  </a:moveTo>
                  <a:lnTo>
                    <a:pt x="2856" y="322994"/>
                  </a:lnTo>
                  <a:lnTo>
                    <a:pt x="11195" y="278384"/>
                  </a:lnTo>
                  <a:lnTo>
                    <a:pt x="24675" y="235838"/>
                  </a:lnTo>
                  <a:lnTo>
                    <a:pt x="42951" y="195701"/>
                  </a:lnTo>
                  <a:lnTo>
                    <a:pt x="65680" y="158319"/>
                  </a:lnTo>
                  <a:lnTo>
                    <a:pt x="92518" y="124040"/>
                  </a:lnTo>
                  <a:lnTo>
                    <a:pt x="123122" y="93208"/>
                  </a:lnTo>
                  <a:lnTo>
                    <a:pt x="157148" y="66169"/>
                  </a:lnTo>
                  <a:lnTo>
                    <a:pt x="194253" y="43271"/>
                  </a:lnTo>
                  <a:lnTo>
                    <a:pt x="234093" y="24859"/>
                  </a:lnTo>
                  <a:lnTo>
                    <a:pt x="276325" y="11279"/>
                  </a:lnTo>
                  <a:lnTo>
                    <a:pt x="320604" y="2877"/>
                  </a:lnTo>
                  <a:lnTo>
                    <a:pt x="366588" y="0"/>
                  </a:lnTo>
                  <a:lnTo>
                    <a:pt x="3522505" y="0"/>
                  </a:lnTo>
                  <a:lnTo>
                    <a:pt x="3568489" y="2877"/>
                  </a:lnTo>
                  <a:lnTo>
                    <a:pt x="3612768" y="11279"/>
                  </a:lnTo>
                  <a:lnTo>
                    <a:pt x="3655000" y="24859"/>
                  </a:lnTo>
                  <a:lnTo>
                    <a:pt x="3694840" y="43271"/>
                  </a:lnTo>
                  <a:lnTo>
                    <a:pt x="3731945" y="66169"/>
                  </a:lnTo>
                  <a:lnTo>
                    <a:pt x="3765971" y="93208"/>
                  </a:lnTo>
                  <a:lnTo>
                    <a:pt x="3796575" y="124040"/>
                  </a:lnTo>
                  <a:lnTo>
                    <a:pt x="3823413" y="158319"/>
                  </a:lnTo>
                  <a:lnTo>
                    <a:pt x="3846142" y="195701"/>
                  </a:lnTo>
                  <a:lnTo>
                    <a:pt x="3864418" y="235838"/>
                  </a:lnTo>
                  <a:lnTo>
                    <a:pt x="3877898" y="278384"/>
                  </a:lnTo>
                  <a:lnTo>
                    <a:pt x="3886237" y="322994"/>
                  </a:lnTo>
                  <a:lnTo>
                    <a:pt x="3889094" y="369321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720624" y="1513213"/>
              <a:ext cx="1998345" cy="708025"/>
            </a:xfrm>
            <a:custGeom>
              <a:avLst/>
              <a:gdLst/>
              <a:ahLst/>
              <a:cxnLst/>
              <a:rect l="l" t="t" r="r" b="b"/>
              <a:pathLst>
                <a:path w="1998345" h="708025">
                  <a:moveTo>
                    <a:pt x="1997948" y="0"/>
                  </a:moveTo>
                  <a:lnTo>
                    <a:pt x="0" y="0"/>
                  </a:lnTo>
                  <a:lnTo>
                    <a:pt x="0" y="707886"/>
                  </a:lnTo>
                  <a:lnTo>
                    <a:pt x="1997948" y="707886"/>
                  </a:lnTo>
                  <a:lnTo>
                    <a:pt x="19979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847173" y="1534667"/>
            <a:ext cx="17500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010" marR="5080" indent="-67945">
              <a:lnSpc>
                <a:spcPct val="100000"/>
              </a:lnSpc>
              <a:spcBef>
                <a:spcPts val="100"/>
              </a:spcBef>
            </a:pP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N</a:t>
            </a:r>
            <a:r>
              <a:rPr sz="2000" b="1" spc="-10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N</a:t>
            </a:r>
            <a:r>
              <a:rPr sz="2000" b="1" spc="-5" dirty="0">
                <a:solidFill>
                  <a:srgbClr val="2E3334"/>
                </a:solidFill>
                <a:latin typeface="Arial"/>
                <a:cs typeface="Arial"/>
              </a:rPr>
              <a:t>M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E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D</a:t>
            </a:r>
            <a:r>
              <a:rPr sz="2000" b="1" spc="-10" dirty="0">
                <a:solidFill>
                  <a:srgbClr val="2E3334"/>
                </a:solidFill>
                <a:latin typeface="Arial"/>
                <a:cs typeface="Arial"/>
              </a:rPr>
              <a:t>I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CAL  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PERSONNEL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426463" y="1542453"/>
            <a:ext cx="8958580" cy="4111625"/>
            <a:chOff x="1426463" y="1542453"/>
            <a:chExt cx="8958580" cy="4111625"/>
          </a:xfrm>
        </p:grpSpPr>
        <p:sp>
          <p:nvSpPr>
            <p:cNvPr id="17" name="object 17"/>
            <p:cNvSpPr/>
            <p:nvPr/>
          </p:nvSpPr>
          <p:spPr>
            <a:xfrm>
              <a:off x="6078052" y="5312139"/>
              <a:ext cx="220979" cy="255904"/>
            </a:xfrm>
            <a:custGeom>
              <a:avLst/>
              <a:gdLst/>
              <a:ahLst/>
              <a:cxnLst/>
              <a:rect l="l" t="t" r="r" b="b"/>
              <a:pathLst>
                <a:path w="220979" h="255904">
                  <a:moveTo>
                    <a:pt x="220510" y="0"/>
                  </a:moveTo>
                  <a:lnTo>
                    <a:pt x="0" y="127896"/>
                  </a:lnTo>
                  <a:lnTo>
                    <a:pt x="220510" y="255791"/>
                  </a:lnTo>
                  <a:lnTo>
                    <a:pt x="220510" y="0"/>
                  </a:lnTo>
                  <a:close/>
                </a:path>
              </a:pathLst>
            </a:custGeom>
            <a:solidFill>
              <a:srgbClr val="D93C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34399" y="2197608"/>
              <a:ext cx="1850136" cy="282854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15455" y="2173224"/>
              <a:ext cx="1850136" cy="282854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72840" y="2185416"/>
              <a:ext cx="2267712" cy="346862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26463" y="2157984"/>
              <a:ext cx="1874519" cy="2868168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6456704" y="1788605"/>
              <a:ext cx="3671570" cy="369570"/>
            </a:xfrm>
            <a:custGeom>
              <a:avLst/>
              <a:gdLst/>
              <a:ahLst/>
              <a:cxnLst/>
              <a:rect l="l" t="t" r="r" b="b"/>
              <a:pathLst>
                <a:path w="3671570" h="369569">
                  <a:moveTo>
                    <a:pt x="0" y="369321"/>
                  </a:moveTo>
                  <a:lnTo>
                    <a:pt x="2856" y="322994"/>
                  </a:lnTo>
                  <a:lnTo>
                    <a:pt x="11195" y="278384"/>
                  </a:lnTo>
                  <a:lnTo>
                    <a:pt x="24675" y="235838"/>
                  </a:lnTo>
                  <a:lnTo>
                    <a:pt x="42951" y="195701"/>
                  </a:lnTo>
                  <a:lnTo>
                    <a:pt x="65680" y="158319"/>
                  </a:lnTo>
                  <a:lnTo>
                    <a:pt x="92518" y="124040"/>
                  </a:lnTo>
                  <a:lnTo>
                    <a:pt x="123122" y="93208"/>
                  </a:lnTo>
                  <a:lnTo>
                    <a:pt x="157148" y="66169"/>
                  </a:lnTo>
                  <a:lnTo>
                    <a:pt x="194253" y="43271"/>
                  </a:lnTo>
                  <a:lnTo>
                    <a:pt x="234093" y="24859"/>
                  </a:lnTo>
                  <a:lnTo>
                    <a:pt x="276324" y="11279"/>
                  </a:lnTo>
                  <a:lnTo>
                    <a:pt x="320604" y="2877"/>
                  </a:lnTo>
                  <a:lnTo>
                    <a:pt x="366588" y="0"/>
                  </a:lnTo>
                  <a:lnTo>
                    <a:pt x="3304557" y="0"/>
                  </a:lnTo>
                  <a:lnTo>
                    <a:pt x="3350541" y="2877"/>
                  </a:lnTo>
                  <a:lnTo>
                    <a:pt x="3394820" y="11279"/>
                  </a:lnTo>
                  <a:lnTo>
                    <a:pt x="3437052" y="24859"/>
                  </a:lnTo>
                  <a:lnTo>
                    <a:pt x="3476892" y="43271"/>
                  </a:lnTo>
                  <a:lnTo>
                    <a:pt x="3513997" y="66169"/>
                  </a:lnTo>
                  <a:lnTo>
                    <a:pt x="3548023" y="93208"/>
                  </a:lnTo>
                  <a:lnTo>
                    <a:pt x="3578627" y="124040"/>
                  </a:lnTo>
                  <a:lnTo>
                    <a:pt x="3605465" y="158319"/>
                  </a:lnTo>
                  <a:lnTo>
                    <a:pt x="3628194" y="195701"/>
                  </a:lnTo>
                  <a:lnTo>
                    <a:pt x="3646470" y="235838"/>
                  </a:lnTo>
                  <a:lnTo>
                    <a:pt x="3659950" y="278384"/>
                  </a:lnTo>
                  <a:lnTo>
                    <a:pt x="3668289" y="322994"/>
                  </a:lnTo>
                  <a:lnTo>
                    <a:pt x="3671146" y="369321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056785" y="1542453"/>
              <a:ext cx="2404745" cy="646430"/>
            </a:xfrm>
            <a:custGeom>
              <a:avLst/>
              <a:gdLst/>
              <a:ahLst/>
              <a:cxnLst/>
              <a:rect l="l" t="t" r="r" b="b"/>
              <a:pathLst>
                <a:path w="2404745" h="646430">
                  <a:moveTo>
                    <a:pt x="2404671" y="0"/>
                  </a:moveTo>
                  <a:lnTo>
                    <a:pt x="0" y="0"/>
                  </a:lnTo>
                  <a:lnTo>
                    <a:pt x="0" y="646330"/>
                  </a:lnTo>
                  <a:lnTo>
                    <a:pt x="2404671" y="646330"/>
                  </a:lnTo>
                  <a:lnTo>
                    <a:pt x="24046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7454257" y="1537715"/>
            <a:ext cx="1609725" cy="61087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 indent="214629">
              <a:lnSpc>
                <a:spcPts val="2210"/>
              </a:lnSpc>
              <a:spcBef>
                <a:spcPts val="330"/>
              </a:spcBef>
            </a:pP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MEDICAL 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PE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R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S</a:t>
            </a:r>
            <a:r>
              <a:rPr sz="2000" b="1" spc="-10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NN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EL</a:t>
            </a:r>
            <a:endParaRPr sz="20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699403" y="6567128"/>
            <a:ext cx="16256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2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2630613" y="4617211"/>
            <a:ext cx="533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A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M</a:t>
            </a:r>
            <a:endParaRPr sz="1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306232" y="5239003"/>
            <a:ext cx="4832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CLS</a:t>
            </a:r>
            <a:endParaRPr sz="18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488845" y="4617211"/>
            <a:ext cx="546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CMC</a:t>
            </a:r>
            <a:endParaRPr sz="18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677589" y="4589779"/>
            <a:ext cx="495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99055" y="2960923"/>
            <a:ext cx="699389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solidFill>
                  <a:srgbClr val="FFFFFF"/>
                </a:solidFill>
              </a:rPr>
              <a:t>ANY</a:t>
            </a:r>
            <a:r>
              <a:rPr sz="6000" spc="-130" dirty="0">
                <a:solidFill>
                  <a:srgbClr val="FFFFFF"/>
                </a:solidFill>
              </a:rPr>
              <a:t> </a:t>
            </a:r>
            <a:r>
              <a:rPr sz="6000" spc="-5" dirty="0">
                <a:solidFill>
                  <a:srgbClr val="FFFFFF"/>
                </a:solidFill>
              </a:rPr>
              <a:t>QUESTIONS?</a:t>
            </a:r>
            <a:endParaRPr sz="6000" dirty="0"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20</a:t>
            </a:fld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517900" y="386588"/>
            <a:ext cx="5156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STUDENT</a:t>
            </a:r>
            <a:r>
              <a:rPr sz="2400" b="1" spc="-3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LEARNING</a:t>
            </a:r>
            <a:r>
              <a:rPr sz="2400" b="1" spc="-4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OBJECTIVES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29751" y="947420"/>
            <a:ext cx="76123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C00000"/>
                </a:solidFill>
              </a:rPr>
              <a:t>TERMINAL</a:t>
            </a:r>
            <a:r>
              <a:rPr sz="3600" spc="-110" dirty="0">
                <a:solidFill>
                  <a:srgbClr val="C00000"/>
                </a:solidFill>
              </a:rPr>
              <a:t> </a:t>
            </a:r>
            <a:r>
              <a:rPr sz="3600" dirty="0">
                <a:solidFill>
                  <a:srgbClr val="C00000"/>
                </a:solidFill>
              </a:rPr>
              <a:t>LEARNING</a:t>
            </a:r>
            <a:r>
              <a:rPr sz="3600" spc="-70" dirty="0">
                <a:solidFill>
                  <a:srgbClr val="C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OBJECTIVE</a:t>
            </a:r>
            <a:endParaRPr sz="3600"/>
          </a:p>
        </p:txBody>
      </p:sp>
      <p:sp>
        <p:nvSpPr>
          <p:cNvPr id="5" name="object 5"/>
          <p:cNvSpPr/>
          <p:nvPr/>
        </p:nvSpPr>
        <p:spPr>
          <a:xfrm>
            <a:off x="422512" y="1657864"/>
            <a:ext cx="11435080" cy="2941320"/>
          </a:xfrm>
          <a:custGeom>
            <a:avLst/>
            <a:gdLst/>
            <a:ahLst/>
            <a:cxnLst/>
            <a:rect l="l" t="t" r="r" b="b"/>
            <a:pathLst>
              <a:path w="11435080" h="2941320">
                <a:moveTo>
                  <a:pt x="0" y="122836"/>
                </a:moveTo>
                <a:lnTo>
                  <a:pt x="9653" y="75022"/>
                </a:lnTo>
                <a:lnTo>
                  <a:pt x="35977" y="35977"/>
                </a:lnTo>
                <a:lnTo>
                  <a:pt x="75022" y="9653"/>
                </a:lnTo>
                <a:lnTo>
                  <a:pt x="122836" y="0"/>
                </a:lnTo>
                <a:lnTo>
                  <a:pt x="11311690" y="0"/>
                </a:lnTo>
                <a:lnTo>
                  <a:pt x="11359503" y="9653"/>
                </a:lnTo>
                <a:lnTo>
                  <a:pt x="11398548" y="35977"/>
                </a:lnTo>
                <a:lnTo>
                  <a:pt x="11424873" y="75022"/>
                </a:lnTo>
                <a:lnTo>
                  <a:pt x="11434526" y="122836"/>
                </a:lnTo>
                <a:lnTo>
                  <a:pt x="11434526" y="2817904"/>
                </a:lnTo>
                <a:lnTo>
                  <a:pt x="11424873" y="2865717"/>
                </a:lnTo>
                <a:lnTo>
                  <a:pt x="11398548" y="2904762"/>
                </a:lnTo>
                <a:lnTo>
                  <a:pt x="11359503" y="2931086"/>
                </a:lnTo>
                <a:lnTo>
                  <a:pt x="11311690" y="2940740"/>
                </a:lnTo>
                <a:lnTo>
                  <a:pt x="122836" y="2940740"/>
                </a:lnTo>
                <a:lnTo>
                  <a:pt x="75022" y="2931086"/>
                </a:lnTo>
                <a:lnTo>
                  <a:pt x="35977" y="2904762"/>
                </a:lnTo>
                <a:lnTo>
                  <a:pt x="9653" y="2865717"/>
                </a:lnTo>
                <a:lnTo>
                  <a:pt x="0" y="2817904"/>
                </a:lnTo>
                <a:lnTo>
                  <a:pt x="0" y="122836"/>
                </a:lnTo>
                <a:close/>
              </a:path>
            </a:pathLst>
          </a:custGeom>
          <a:ln w="76200">
            <a:solidFill>
              <a:srgbClr val="687A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16288" y="1806955"/>
            <a:ext cx="10398125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2090"/>
              </a:lnSpc>
              <a:spcBef>
                <a:spcPts val="225"/>
              </a:spcBef>
            </a:pPr>
            <a:r>
              <a:rPr sz="1800" b="1" dirty="0">
                <a:latin typeface="Arial"/>
                <a:cs typeface="Arial"/>
              </a:rPr>
              <a:t>Given a </a:t>
            </a:r>
            <a:r>
              <a:rPr sz="1800" b="1" spc="-5" dirty="0">
                <a:latin typeface="Arial"/>
                <a:cs typeface="Arial"/>
              </a:rPr>
              <a:t>combat </a:t>
            </a:r>
            <a:r>
              <a:rPr sz="1800" b="1" dirty="0">
                <a:latin typeface="Arial"/>
                <a:cs typeface="Arial"/>
              </a:rPr>
              <a:t>or </a:t>
            </a:r>
            <a:r>
              <a:rPr sz="1800" b="1" spc="-5" dirty="0">
                <a:latin typeface="Arial"/>
                <a:cs typeface="Arial"/>
              </a:rPr>
              <a:t>noncombat scenario, perform airway management </a:t>
            </a:r>
            <a:r>
              <a:rPr sz="1800" b="1" dirty="0">
                <a:latin typeface="Arial"/>
                <a:cs typeface="Arial"/>
              </a:rPr>
              <a:t>during </a:t>
            </a:r>
            <a:r>
              <a:rPr sz="1800" b="1" spc="-20" dirty="0">
                <a:latin typeface="Arial"/>
                <a:cs typeface="Arial"/>
              </a:rPr>
              <a:t>Tactical </a:t>
            </a:r>
            <a:r>
              <a:rPr sz="1800" b="1" dirty="0">
                <a:latin typeface="Arial"/>
                <a:cs typeface="Arial"/>
              </a:rPr>
              <a:t>Field </a:t>
            </a:r>
            <a:r>
              <a:rPr sz="1800" b="1" spc="-5" dirty="0">
                <a:latin typeface="Arial"/>
                <a:cs typeface="Arial"/>
              </a:rPr>
              <a:t>Care </a:t>
            </a:r>
            <a:r>
              <a:rPr sz="1800" b="1" spc="-49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in</a:t>
            </a:r>
            <a:r>
              <a:rPr sz="1800" b="1" spc="-5" dirty="0">
                <a:latin typeface="Arial"/>
                <a:cs typeface="Arial"/>
              </a:rPr>
              <a:t> accordance with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CoTCCC Guidelines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42925" y="2480519"/>
            <a:ext cx="11101705" cy="1751208"/>
            <a:chOff x="542925" y="2480518"/>
            <a:chExt cx="11101705" cy="1901825"/>
          </a:xfrm>
        </p:grpSpPr>
        <p:sp>
          <p:nvSpPr>
            <p:cNvPr id="8" name="object 8"/>
            <p:cNvSpPr/>
            <p:nvPr/>
          </p:nvSpPr>
          <p:spPr>
            <a:xfrm>
              <a:off x="542925" y="2494805"/>
              <a:ext cx="11101705" cy="0"/>
            </a:xfrm>
            <a:custGeom>
              <a:avLst/>
              <a:gdLst/>
              <a:ahLst/>
              <a:cxnLst/>
              <a:rect l="l" t="t" r="r" b="b"/>
              <a:pathLst>
                <a:path w="11101705">
                  <a:moveTo>
                    <a:pt x="0" y="0"/>
                  </a:moveTo>
                  <a:lnTo>
                    <a:pt x="11101206" y="1"/>
                  </a:lnTo>
                </a:path>
              </a:pathLst>
            </a:custGeom>
            <a:ln w="28575">
              <a:solidFill>
                <a:srgbClr val="F1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7048" y="2604190"/>
              <a:ext cx="248742" cy="24874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7048" y="2986532"/>
              <a:ext cx="248742" cy="24874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7048" y="3368874"/>
              <a:ext cx="248742" cy="24874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7048" y="3751216"/>
              <a:ext cx="248742" cy="24874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7048" y="4133558"/>
              <a:ext cx="248742" cy="248743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8380828" y="5149596"/>
            <a:ext cx="14116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-4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Cognitive</a:t>
            </a:r>
            <a:r>
              <a:rPr sz="1400" spc="-3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ELOs</a:t>
            </a:r>
            <a:endParaRPr sz="1400" dirty="0">
              <a:latin typeface="Arial MT"/>
              <a:cs typeface="Arial MT"/>
            </a:endParaRPr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134088" y="5186776"/>
            <a:ext cx="234667" cy="23466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923485" y="5145434"/>
            <a:ext cx="234667" cy="234667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0173465" y="5137403"/>
            <a:ext cx="16865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-4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Performance</a:t>
            </a:r>
            <a:r>
              <a:rPr sz="1400" spc="-3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ELOs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699403" y="6567128"/>
            <a:ext cx="16256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3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3599705" y="4940300"/>
            <a:ext cx="4495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latin typeface="Arial"/>
                <a:cs typeface="Arial"/>
              </a:rPr>
              <a:t>5</a:t>
            </a:r>
            <a:endParaRPr sz="6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160934" y="5066283"/>
            <a:ext cx="3839845" cy="781685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12700" marR="5080">
              <a:lnSpc>
                <a:spcPct val="77100"/>
              </a:lnSpc>
              <a:spcBef>
                <a:spcPts val="870"/>
              </a:spcBef>
            </a:pPr>
            <a:r>
              <a:rPr sz="2800" b="1" spc="-5" dirty="0">
                <a:solidFill>
                  <a:srgbClr val="C00000"/>
                </a:solidFill>
                <a:latin typeface="Arial"/>
                <a:cs typeface="Arial"/>
              </a:rPr>
              <a:t>ENABLING</a:t>
            </a:r>
            <a:r>
              <a:rPr sz="2800" b="1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Arial"/>
                <a:cs typeface="Arial"/>
              </a:rPr>
              <a:t>LEARNING </a:t>
            </a:r>
            <a:r>
              <a:rPr sz="2800" b="1" spc="-76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OBJECTIVE</a:t>
            </a:r>
            <a:r>
              <a:rPr sz="2800" b="1" spc="-15" dirty="0">
                <a:latin typeface="Arial"/>
                <a:cs typeface="Arial"/>
              </a:rPr>
              <a:t> </a:t>
            </a:r>
            <a:r>
              <a:rPr sz="2800" spc="-5" dirty="0">
                <a:latin typeface="Arial MT"/>
                <a:cs typeface="Arial MT"/>
              </a:rPr>
              <a:t>(ELO)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82808" y="1947164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D6343A"/>
                </a:solidFill>
                <a:latin typeface="Arial"/>
                <a:cs typeface="Arial"/>
              </a:rPr>
              <a:t>08</a:t>
            </a:r>
            <a:endParaRPr sz="1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92366" y="2468301"/>
            <a:ext cx="9286875" cy="1939925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336550" indent="-324485">
              <a:lnSpc>
                <a:spcPct val="100000"/>
              </a:lnSpc>
              <a:spcBef>
                <a:spcPts val="965"/>
              </a:spcBef>
              <a:buClr>
                <a:srgbClr val="D6343A"/>
              </a:buClr>
              <a:buSzPct val="112500"/>
              <a:buFont typeface="Arial"/>
              <a:buAutoNum type="arabicPlain" startAt="45"/>
              <a:tabLst>
                <a:tab pos="337185" algn="l"/>
              </a:tabLst>
            </a:pPr>
            <a:r>
              <a:rPr sz="1600" spc="-5" dirty="0">
                <a:latin typeface="Arial MT"/>
                <a:cs typeface="Arial MT"/>
              </a:rPr>
              <a:t>Identify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signs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of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 airway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obstruction</a:t>
            </a:r>
            <a:endParaRPr sz="1600" dirty="0">
              <a:latin typeface="Arial MT"/>
              <a:cs typeface="Arial MT"/>
            </a:endParaRPr>
          </a:p>
          <a:p>
            <a:pPr marL="334645" indent="-322580">
              <a:lnSpc>
                <a:spcPct val="100000"/>
              </a:lnSpc>
              <a:spcBef>
                <a:spcPts val="860"/>
              </a:spcBef>
              <a:buClr>
                <a:srgbClr val="D6343A"/>
              </a:buClr>
              <a:buSzPct val="112500"/>
              <a:buFont typeface="Arial"/>
              <a:buAutoNum type="arabicPlain" startAt="45"/>
              <a:tabLst>
                <a:tab pos="335280" algn="l"/>
              </a:tabLst>
            </a:pPr>
            <a:r>
              <a:rPr sz="1600" spc="-5" dirty="0">
                <a:latin typeface="Arial MT"/>
                <a:cs typeface="Arial MT"/>
              </a:rPr>
              <a:t>Demonstrate opening</a:t>
            </a:r>
            <a:r>
              <a:rPr sz="1600" dirty="0">
                <a:latin typeface="Arial MT"/>
                <a:cs typeface="Arial MT"/>
              </a:rPr>
              <a:t> the </a:t>
            </a:r>
            <a:r>
              <a:rPr sz="1600" spc="-5" dirty="0">
                <a:latin typeface="Arial MT"/>
                <a:cs typeface="Arial MT"/>
              </a:rPr>
              <a:t>airway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with</a:t>
            </a:r>
            <a:r>
              <a:rPr sz="1600" dirty="0">
                <a:latin typeface="Arial MT"/>
                <a:cs typeface="Arial MT"/>
              </a:rPr>
              <a:t> the </a:t>
            </a:r>
            <a:r>
              <a:rPr sz="1600" spc="-5" dirty="0">
                <a:latin typeface="Arial MT"/>
                <a:cs typeface="Arial MT"/>
              </a:rPr>
              <a:t>head-tilt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chin-lift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or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jaw-thrust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maneuver</a:t>
            </a:r>
            <a:endParaRPr sz="1600" dirty="0">
              <a:latin typeface="Arial MT"/>
              <a:cs typeface="Arial MT"/>
            </a:endParaRPr>
          </a:p>
          <a:p>
            <a:pPr marL="334645" indent="-322580">
              <a:lnSpc>
                <a:spcPct val="100000"/>
              </a:lnSpc>
              <a:spcBef>
                <a:spcPts val="820"/>
              </a:spcBef>
              <a:buClr>
                <a:srgbClr val="D6343A"/>
              </a:buClr>
              <a:buSzPct val="112500"/>
              <a:buFont typeface="Arial"/>
              <a:buAutoNum type="arabicPlain" startAt="45"/>
              <a:tabLst>
                <a:tab pos="335280" algn="l"/>
              </a:tabLst>
            </a:pPr>
            <a:r>
              <a:rPr sz="1600" spc="-5" dirty="0">
                <a:latin typeface="Arial MT"/>
                <a:cs typeface="Arial MT"/>
              </a:rPr>
              <a:t>Demonstrate</a:t>
            </a:r>
            <a:r>
              <a:rPr sz="1600" dirty="0">
                <a:latin typeface="Arial MT"/>
                <a:cs typeface="Arial MT"/>
              </a:rPr>
              <a:t> the </a:t>
            </a:r>
            <a:r>
              <a:rPr sz="1600" spc="-5" dirty="0">
                <a:latin typeface="Arial MT"/>
                <a:cs typeface="Arial MT"/>
              </a:rPr>
              <a:t>placement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of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 </a:t>
            </a:r>
            <a:r>
              <a:rPr sz="1600" spc="-5" dirty="0">
                <a:latin typeface="Arial MT"/>
                <a:cs typeface="Arial MT"/>
              </a:rPr>
              <a:t>casualty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-5" dirty="0">
                <a:latin typeface="Arial MT"/>
                <a:cs typeface="Arial MT"/>
              </a:rPr>
              <a:t>recovery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position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</a:t>
            </a:r>
            <a:r>
              <a:rPr sz="1600" spc="-25" dirty="0">
                <a:latin typeface="Arial MT"/>
                <a:cs typeface="Arial MT"/>
              </a:rPr>
              <a:t> Tactical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Field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Care</a:t>
            </a:r>
            <a:endParaRPr sz="1600" dirty="0">
              <a:latin typeface="Arial MT"/>
              <a:cs typeface="Arial MT"/>
            </a:endParaRPr>
          </a:p>
          <a:p>
            <a:pPr marL="334645" indent="-322580">
              <a:lnSpc>
                <a:spcPct val="100000"/>
              </a:lnSpc>
              <a:spcBef>
                <a:spcPts val="860"/>
              </a:spcBef>
              <a:buClr>
                <a:srgbClr val="D6343A"/>
              </a:buClr>
              <a:buSzPct val="112500"/>
              <a:buFont typeface="Arial"/>
              <a:buAutoNum type="arabicPlain" startAt="45"/>
              <a:tabLst>
                <a:tab pos="335280" algn="l"/>
              </a:tabLst>
            </a:pPr>
            <a:r>
              <a:rPr sz="1600" spc="-5" dirty="0">
                <a:latin typeface="Arial MT"/>
                <a:cs typeface="Arial MT"/>
              </a:rPr>
              <a:t>Demonstrate</a:t>
            </a:r>
            <a:r>
              <a:rPr sz="1600" dirty="0">
                <a:latin typeface="Arial MT"/>
                <a:cs typeface="Arial MT"/>
              </a:rPr>
              <a:t> the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insertion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of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nasopharyngeal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airway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30" dirty="0">
                <a:latin typeface="Arial MT"/>
                <a:cs typeface="Arial MT"/>
              </a:rPr>
              <a:t>(NPA)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into</a:t>
            </a:r>
            <a:r>
              <a:rPr sz="1600" dirty="0">
                <a:latin typeface="Arial MT"/>
                <a:cs typeface="Arial MT"/>
              </a:rPr>
              <a:t> a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casualty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spc="-25" dirty="0">
                <a:latin typeface="Arial MT"/>
                <a:cs typeface="Arial MT"/>
              </a:rPr>
              <a:t>Tactical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Field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Care</a:t>
            </a:r>
            <a:endParaRPr sz="1600" dirty="0">
              <a:latin typeface="Arial MT"/>
              <a:cs typeface="Arial MT"/>
            </a:endParaRPr>
          </a:p>
          <a:p>
            <a:pPr marL="334645" indent="-322580">
              <a:lnSpc>
                <a:spcPct val="100000"/>
              </a:lnSpc>
              <a:spcBef>
                <a:spcPts val="865"/>
              </a:spcBef>
              <a:buClr>
                <a:srgbClr val="D6343A"/>
              </a:buClr>
              <a:buSzPct val="112500"/>
              <a:buFont typeface="Arial"/>
              <a:buAutoNum type="arabicPlain" startAt="45"/>
              <a:tabLst>
                <a:tab pos="335280" algn="l"/>
              </a:tabLst>
            </a:pPr>
            <a:r>
              <a:rPr sz="1600" spc="-5" dirty="0">
                <a:latin typeface="Arial MT"/>
                <a:cs typeface="Arial MT"/>
              </a:rPr>
              <a:t>Describe</a:t>
            </a:r>
            <a:r>
              <a:rPr sz="1600" dirty="0">
                <a:latin typeface="Arial MT"/>
                <a:cs typeface="Arial MT"/>
              </a:rPr>
              <a:t> the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technique</a:t>
            </a:r>
            <a:r>
              <a:rPr sz="1600" dirty="0">
                <a:latin typeface="Arial MT"/>
                <a:cs typeface="Arial MT"/>
              </a:rPr>
              <a:t> for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ventilating</a:t>
            </a:r>
            <a:r>
              <a:rPr sz="1600" dirty="0">
                <a:latin typeface="Arial MT"/>
                <a:cs typeface="Arial MT"/>
              </a:rPr>
              <a:t> a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casualty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with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 </a:t>
            </a:r>
            <a:r>
              <a:rPr sz="1600" spc="-5" dirty="0">
                <a:latin typeface="Arial MT"/>
                <a:cs typeface="Arial MT"/>
              </a:rPr>
              <a:t>bag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valve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mask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(BVM)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</a:t>
            </a:r>
            <a:r>
              <a:rPr sz="1600" spc="-25" dirty="0">
                <a:latin typeface="Arial MT"/>
                <a:cs typeface="Arial MT"/>
              </a:rPr>
              <a:t> Tactical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Field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Care</a:t>
            </a:r>
            <a:endParaRPr sz="16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357997" y="84835"/>
            <a:ext cx="34353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" dirty="0">
                <a:solidFill>
                  <a:srgbClr val="BFBFBF"/>
                </a:solidFill>
                <a:latin typeface="Arial"/>
                <a:cs typeface="Arial"/>
              </a:rPr>
              <a:t>TACTICAL</a:t>
            </a:r>
            <a:r>
              <a:rPr sz="2400" b="1" spc="-90" dirty="0">
                <a:solidFill>
                  <a:srgbClr val="BFBFB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BFBFBF"/>
                </a:solidFill>
                <a:latin typeface="Arial"/>
                <a:cs typeface="Arial"/>
              </a:rPr>
              <a:t>FIELD</a:t>
            </a:r>
            <a:r>
              <a:rPr sz="2400" b="1" spc="-40" dirty="0">
                <a:solidFill>
                  <a:srgbClr val="BFBFB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BFBFBF"/>
                </a:solidFill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52283" y="526796"/>
            <a:ext cx="31673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</a:rPr>
              <a:t>MARCH</a:t>
            </a:r>
            <a:r>
              <a:rPr sz="3600" spc="-90" dirty="0">
                <a:solidFill>
                  <a:srgbClr val="FFFFFF"/>
                </a:solidFill>
              </a:rPr>
              <a:t> </a:t>
            </a:r>
            <a:r>
              <a:rPr sz="3600" spc="-120" dirty="0">
                <a:solidFill>
                  <a:srgbClr val="FFFFFF"/>
                </a:solidFill>
              </a:rPr>
              <a:t>PAWS</a:t>
            </a:r>
            <a:endParaRPr sz="3600"/>
          </a:p>
        </p:txBody>
      </p:sp>
      <p:sp>
        <p:nvSpPr>
          <p:cNvPr id="7" name="object 7"/>
          <p:cNvSpPr/>
          <p:nvPr/>
        </p:nvSpPr>
        <p:spPr>
          <a:xfrm>
            <a:off x="795861" y="2935644"/>
            <a:ext cx="756285" cy="756285"/>
          </a:xfrm>
          <a:custGeom>
            <a:avLst/>
            <a:gdLst/>
            <a:ahLst/>
            <a:cxnLst/>
            <a:rect l="l" t="t" r="r" b="b"/>
            <a:pathLst>
              <a:path w="756285" h="756285">
                <a:moveTo>
                  <a:pt x="378000" y="0"/>
                </a:moveTo>
                <a:lnTo>
                  <a:pt x="330584" y="2945"/>
                </a:lnTo>
                <a:lnTo>
                  <a:pt x="284926" y="11544"/>
                </a:lnTo>
                <a:lnTo>
                  <a:pt x="241380" y="25443"/>
                </a:lnTo>
                <a:lnTo>
                  <a:pt x="200300" y="44288"/>
                </a:lnTo>
                <a:lnTo>
                  <a:pt x="162040" y="67725"/>
                </a:lnTo>
                <a:lnTo>
                  <a:pt x="126955" y="95398"/>
                </a:lnTo>
                <a:lnTo>
                  <a:pt x="95398" y="126955"/>
                </a:lnTo>
                <a:lnTo>
                  <a:pt x="67725" y="162040"/>
                </a:lnTo>
                <a:lnTo>
                  <a:pt x="44288" y="200300"/>
                </a:lnTo>
                <a:lnTo>
                  <a:pt x="25443" y="241380"/>
                </a:lnTo>
                <a:lnTo>
                  <a:pt x="11544" y="284926"/>
                </a:lnTo>
                <a:lnTo>
                  <a:pt x="2945" y="330584"/>
                </a:lnTo>
                <a:lnTo>
                  <a:pt x="0" y="378000"/>
                </a:lnTo>
                <a:lnTo>
                  <a:pt x="2945" y="425415"/>
                </a:lnTo>
                <a:lnTo>
                  <a:pt x="11544" y="471073"/>
                </a:lnTo>
                <a:lnTo>
                  <a:pt x="25443" y="514619"/>
                </a:lnTo>
                <a:lnTo>
                  <a:pt x="44288" y="555700"/>
                </a:lnTo>
                <a:lnTo>
                  <a:pt x="67725" y="593959"/>
                </a:lnTo>
                <a:lnTo>
                  <a:pt x="95398" y="629045"/>
                </a:lnTo>
                <a:lnTo>
                  <a:pt x="126955" y="660601"/>
                </a:lnTo>
                <a:lnTo>
                  <a:pt x="162040" y="688275"/>
                </a:lnTo>
                <a:lnTo>
                  <a:pt x="200300" y="711711"/>
                </a:lnTo>
                <a:lnTo>
                  <a:pt x="241380" y="730556"/>
                </a:lnTo>
                <a:lnTo>
                  <a:pt x="284926" y="744456"/>
                </a:lnTo>
                <a:lnTo>
                  <a:pt x="330584" y="753055"/>
                </a:lnTo>
                <a:lnTo>
                  <a:pt x="378000" y="756000"/>
                </a:lnTo>
                <a:lnTo>
                  <a:pt x="425415" y="753055"/>
                </a:lnTo>
                <a:lnTo>
                  <a:pt x="471073" y="744456"/>
                </a:lnTo>
                <a:lnTo>
                  <a:pt x="514619" y="730556"/>
                </a:lnTo>
                <a:lnTo>
                  <a:pt x="555699" y="711711"/>
                </a:lnTo>
                <a:lnTo>
                  <a:pt x="593959" y="688275"/>
                </a:lnTo>
                <a:lnTo>
                  <a:pt x="629045" y="660601"/>
                </a:lnTo>
                <a:lnTo>
                  <a:pt x="660601" y="629045"/>
                </a:lnTo>
                <a:lnTo>
                  <a:pt x="688275" y="593959"/>
                </a:lnTo>
                <a:lnTo>
                  <a:pt x="711711" y="555700"/>
                </a:lnTo>
                <a:lnTo>
                  <a:pt x="730556" y="514619"/>
                </a:lnTo>
                <a:lnTo>
                  <a:pt x="744455" y="471073"/>
                </a:lnTo>
                <a:lnTo>
                  <a:pt x="753055" y="425415"/>
                </a:lnTo>
                <a:lnTo>
                  <a:pt x="756000" y="378000"/>
                </a:lnTo>
                <a:lnTo>
                  <a:pt x="753055" y="330584"/>
                </a:lnTo>
                <a:lnTo>
                  <a:pt x="744455" y="284926"/>
                </a:lnTo>
                <a:lnTo>
                  <a:pt x="730556" y="241380"/>
                </a:lnTo>
                <a:lnTo>
                  <a:pt x="711711" y="200300"/>
                </a:lnTo>
                <a:lnTo>
                  <a:pt x="688275" y="162040"/>
                </a:lnTo>
                <a:lnTo>
                  <a:pt x="660601" y="126955"/>
                </a:lnTo>
                <a:lnTo>
                  <a:pt x="629045" y="95398"/>
                </a:lnTo>
                <a:lnTo>
                  <a:pt x="593959" y="67725"/>
                </a:lnTo>
                <a:lnTo>
                  <a:pt x="555699" y="44288"/>
                </a:lnTo>
                <a:lnTo>
                  <a:pt x="514619" y="25443"/>
                </a:lnTo>
                <a:lnTo>
                  <a:pt x="471073" y="11544"/>
                </a:lnTo>
                <a:lnTo>
                  <a:pt x="425415" y="2945"/>
                </a:lnTo>
                <a:lnTo>
                  <a:pt x="378000" y="0"/>
                </a:lnTo>
                <a:close/>
              </a:path>
            </a:pathLst>
          </a:custGeom>
          <a:solidFill>
            <a:srgbClr val="8BB7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755568" y="3102355"/>
            <a:ext cx="12115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1" spc="-4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b="1" spc="-1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2400" b="1" spc="-2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75960" y="3778206"/>
            <a:ext cx="4361815" cy="2468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600"/>
              </a:lnSpc>
              <a:tabLst>
                <a:tab pos="740410" algn="l"/>
              </a:tabLst>
            </a:pPr>
            <a:r>
              <a:rPr sz="6000" baseline="-8333" dirty="0">
                <a:solidFill>
                  <a:srgbClr val="FFFFFF"/>
                </a:solidFill>
                <a:latin typeface="Arial Black"/>
                <a:cs typeface="Arial Black"/>
              </a:rPr>
              <a:t>R	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RESPIRATION</a:t>
            </a:r>
            <a:r>
              <a:rPr sz="2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(breathing)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135"/>
              </a:spcBef>
              <a:tabLst>
                <a:tab pos="748665" algn="l"/>
              </a:tabLst>
            </a:pPr>
            <a:r>
              <a:rPr sz="6000" baseline="-6250" dirty="0">
                <a:solidFill>
                  <a:srgbClr val="FFFFFF"/>
                </a:solidFill>
                <a:latin typeface="Arial Black"/>
                <a:cs typeface="Arial Black"/>
              </a:rPr>
              <a:t>C	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CIRCULATION</a:t>
            </a:r>
            <a:endParaRPr sz="2400">
              <a:latin typeface="Arial"/>
              <a:cs typeface="Arial"/>
            </a:endParaRPr>
          </a:p>
          <a:p>
            <a:pPr marL="791845" marR="1205230" indent="-792480">
              <a:lnSpc>
                <a:spcPct val="90800"/>
              </a:lnSpc>
              <a:spcBef>
                <a:spcPts val="919"/>
              </a:spcBef>
              <a:tabLst>
                <a:tab pos="791845" algn="l"/>
              </a:tabLst>
            </a:pPr>
            <a:r>
              <a:rPr sz="6000" baseline="-26388" dirty="0">
                <a:solidFill>
                  <a:srgbClr val="FFFFFF"/>
                </a:solidFill>
                <a:latin typeface="Arial Black"/>
                <a:cs typeface="Arial Black"/>
              </a:rPr>
              <a:t>H	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HYPOTHERMIA/ </a:t>
            </a:r>
            <a:r>
              <a:rPr sz="2400" b="1" spc="-6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HEAD</a:t>
            </a:r>
            <a:r>
              <a:rPr sz="24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INJURIES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95861" y="3794600"/>
            <a:ext cx="770255" cy="2473960"/>
            <a:chOff x="795861" y="3794600"/>
            <a:chExt cx="770255" cy="2473960"/>
          </a:xfrm>
        </p:grpSpPr>
        <p:sp>
          <p:nvSpPr>
            <p:cNvPr id="12" name="object 12"/>
            <p:cNvSpPr/>
            <p:nvPr/>
          </p:nvSpPr>
          <p:spPr>
            <a:xfrm>
              <a:off x="795861" y="3794600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5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300"/>
                  </a:lnTo>
                  <a:lnTo>
                    <a:pt x="25443" y="241380"/>
                  </a:lnTo>
                  <a:lnTo>
                    <a:pt x="11544" y="284926"/>
                  </a:lnTo>
                  <a:lnTo>
                    <a:pt x="2945" y="330584"/>
                  </a:lnTo>
                  <a:lnTo>
                    <a:pt x="0" y="378000"/>
                  </a:lnTo>
                  <a:lnTo>
                    <a:pt x="2945" y="425415"/>
                  </a:lnTo>
                  <a:lnTo>
                    <a:pt x="11544" y="471073"/>
                  </a:lnTo>
                  <a:lnTo>
                    <a:pt x="25443" y="514619"/>
                  </a:lnTo>
                  <a:lnTo>
                    <a:pt x="44288" y="555700"/>
                  </a:lnTo>
                  <a:lnTo>
                    <a:pt x="67725" y="593959"/>
                  </a:lnTo>
                  <a:lnTo>
                    <a:pt x="95398" y="629045"/>
                  </a:lnTo>
                  <a:lnTo>
                    <a:pt x="126955" y="660601"/>
                  </a:lnTo>
                  <a:lnTo>
                    <a:pt x="162040" y="688275"/>
                  </a:lnTo>
                  <a:lnTo>
                    <a:pt x="200300" y="711711"/>
                  </a:lnTo>
                  <a:lnTo>
                    <a:pt x="241380" y="730556"/>
                  </a:lnTo>
                  <a:lnTo>
                    <a:pt x="284926" y="744456"/>
                  </a:lnTo>
                  <a:lnTo>
                    <a:pt x="330584" y="753055"/>
                  </a:lnTo>
                  <a:lnTo>
                    <a:pt x="378000" y="756000"/>
                  </a:lnTo>
                  <a:lnTo>
                    <a:pt x="425415" y="753055"/>
                  </a:lnTo>
                  <a:lnTo>
                    <a:pt x="471073" y="744456"/>
                  </a:lnTo>
                  <a:lnTo>
                    <a:pt x="514619" y="730556"/>
                  </a:lnTo>
                  <a:lnTo>
                    <a:pt x="555699" y="711711"/>
                  </a:lnTo>
                  <a:lnTo>
                    <a:pt x="593959" y="688275"/>
                  </a:lnTo>
                  <a:lnTo>
                    <a:pt x="629045" y="660601"/>
                  </a:lnTo>
                  <a:lnTo>
                    <a:pt x="660601" y="629045"/>
                  </a:lnTo>
                  <a:lnTo>
                    <a:pt x="688275" y="593959"/>
                  </a:lnTo>
                  <a:lnTo>
                    <a:pt x="711711" y="555700"/>
                  </a:lnTo>
                  <a:lnTo>
                    <a:pt x="730556" y="514619"/>
                  </a:lnTo>
                  <a:lnTo>
                    <a:pt x="744455" y="471073"/>
                  </a:lnTo>
                  <a:lnTo>
                    <a:pt x="753055" y="425415"/>
                  </a:lnTo>
                  <a:lnTo>
                    <a:pt x="756000" y="378000"/>
                  </a:lnTo>
                  <a:lnTo>
                    <a:pt x="753055" y="330584"/>
                  </a:lnTo>
                  <a:lnTo>
                    <a:pt x="744455" y="284926"/>
                  </a:lnTo>
                  <a:lnTo>
                    <a:pt x="730556" y="241380"/>
                  </a:lnTo>
                  <a:lnTo>
                    <a:pt x="711711" y="200300"/>
                  </a:lnTo>
                  <a:lnTo>
                    <a:pt x="688275" y="162040"/>
                  </a:lnTo>
                  <a:lnTo>
                    <a:pt x="660601" y="126955"/>
                  </a:lnTo>
                  <a:lnTo>
                    <a:pt x="629045" y="95398"/>
                  </a:lnTo>
                  <a:lnTo>
                    <a:pt x="593959" y="67725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7987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95861" y="4653554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5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300"/>
                  </a:lnTo>
                  <a:lnTo>
                    <a:pt x="25443" y="241380"/>
                  </a:lnTo>
                  <a:lnTo>
                    <a:pt x="11544" y="284926"/>
                  </a:lnTo>
                  <a:lnTo>
                    <a:pt x="2945" y="330584"/>
                  </a:lnTo>
                  <a:lnTo>
                    <a:pt x="0" y="378000"/>
                  </a:lnTo>
                  <a:lnTo>
                    <a:pt x="2945" y="425415"/>
                  </a:lnTo>
                  <a:lnTo>
                    <a:pt x="11544" y="471073"/>
                  </a:lnTo>
                  <a:lnTo>
                    <a:pt x="25443" y="514619"/>
                  </a:lnTo>
                  <a:lnTo>
                    <a:pt x="44288" y="555700"/>
                  </a:lnTo>
                  <a:lnTo>
                    <a:pt x="67725" y="593959"/>
                  </a:lnTo>
                  <a:lnTo>
                    <a:pt x="95398" y="629045"/>
                  </a:lnTo>
                  <a:lnTo>
                    <a:pt x="126955" y="660601"/>
                  </a:lnTo>
                  <a:lnTo>
                    <a:pt x="162040" y="688275"/>
                  </a:lnTo>
                  <a:lnTo>
                    <a:pt x="200300" y="711711"/>
                  </a:lnTo>
                  <a:lnTo>
                    <a:pt x="241380" y="730556"/>
                  </a:lnTo>
                  <a:lnTo>
                    <a:pt x="284926" y="744456"/>
                  </a:lnTo>
                  <a:lnTo>
                    <a:pt x="330584" y="753055"/>
                  </a:lnTo>
                  <a:lnTo>
                    <a:pt x="378000" y="756000"/>
                  </a:lnTo>
                  <a:lnTo>
                    <a:pt x="425415" y="753055"/>
                  </a:lnTo>
                  <a:lnTo>
                    <a:pt x="471073" y="744456"/>
                  </a:lnTo>
                  <a:lnTo>
                    <a:pt x="514619" y="730556"/>
                  </a:lnTo>
                  <a:lnTo>
                    <a:pt x="555699" y="711711"/>
                  </a:lnTo>
                  <a:lnTo>
                    <a:pt x="593959" y="688275"/>
                  </a:lnTo>
                  <a:lnTo>
                    <a:pt x="629045" y="660601"/>
                  </a:lnTo>
                  <a:lnTo>
                    <a:pt x="660601" y="629045"/>
                  </a:lnTo>
                  <a:lnTo>
                    <a:pt x="688275" y="593959"/>
                  </a:lnTo>
                  <a:lnTo>
                    <a:pt x="711711" y="555700"/>
                  </a:lnTo>
                  <a:lnTo>
                    <a:pt x="730556" y="514619"/>
                  </a:lnTo>
                  <a:lnTo>
                    <a:pt x="744455" y="471073"/>
                  </a:lnTo>
                  <a:lnTo>
                    <a:pt x="753055" y="425415"/>
                  </a:lnTo>
                  <a:lnTo>
                    <a:pt x="756000" y="378000"/>
                  </a:lnTo>
                  <a:lnTo>
                    <a:pt x="753055" y="330584"/>
                  </a:lnTo>
                  <a:lnTo>
                    <a:pt x="744455" y="284926"/>
                  </a:lnTo>
                  <a:lnTo>
                    <a:pt x="730556" y="241380"/>
                  </a:lnTo>
                  <a:lnTo>
                    <a:pt x="711711" y="200300"/>
                  </a:lnTo>
                  <a:lnTo>
                    <a:pt x="688275" y="162040"/>
                  </a:lnTo>
                  <a:lnTo>
                    <a:pt x="660601" y="126955"/>
                  </a:lnTo>
                  <a:lnTo>
                    <a:pt x="629045" y="95398"/>
                  </a:lnTo>
                  <a:lnTo>
                    <a:pt x="593959" y="67725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F265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09891" y="5512510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5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300"/>
                  </a:lnTo>
                  <a:lnTo>
                    <a:pt x="25443" y="241380"/>
                  </a:lnTo>
                  <a:lnTo>
                    <a:pt x="11544" y="284926"/>
                  </a:lnTo>
                  <a:lnTo>
                    <a:pt x="2945" y="330584"/>
                  </a:lnTo>
                  <a:lnTo>
                    <a:pt x="0" y="378000"/>
                  </a:lnTo>
                  <a:lnTo>
                    <a:pt x="2945" y="425415"/>
                  </a:lnTo>
                  <a:lnTo>
                    <a:pt x="11544" y="471073"/>
                  </a:lnTo>
                  <a:lnTo>
                    <a:pt x="25443" y="514619"/>
                  </a:lnTo>
                  <a:lnTo>
                    <a:pt x="44288" y="555700"/>
                  </a:lnTo>
                  <a:lnTo>
                    <a:pt x="67725" y="593959"/>
                  </a:lnTo>
                  <a:lnTo>
                    <a:pt x="95398" y="629045"/>
                  </a:lnTo>
                  <a:lnTo>
                    <a:pt x="126955" y="660601"/>
                  </a:lnTo>
                  <a:lnTo>
                    <a:pt x="162040" y="688275"/>
                  </a:lnTo>
                  <a:lnTo>
                    <a:pt x="200300" y="711711"/>
                  </a:lnTo>
                  <a:lnTo>
                    <a:pt x="241380" y="730556"/>
                  </a:lnTo>
                  <a:lnTo>
                    <a:pt x="284926" y="744456"/>
                  </a:lnTo>
                  <a:lnTo>
                    <a:pt x="330584" y="753055"/>
                  </a:lnTo>
                  <a:lnTo>
                    <a:pt x="378000" y="756000"/>
                  </a:lnTo>
                  <a:lnTo>
                    <a:pt x="425415" y="753055"/>
                  </a:lnTo>
                  <a:lnTo>
                    <a:pt x="471073" y="744456"/>
                  </a:lnTo>
                  <a:lnTo>
                    <a:pt x="514619" y="730556"/>
                  </a:lnTo>
                  <a:lnTo>
                    <a:pt x="555699" y="711711"/>
                  </a:lnTo>
                  <a:lnTo>
                    <a:pt x="593959" y="688275"/>
                  </a:lnTo>
                  <a:lnTo>
                    <a:pt x="629045" y="660601"/>
                  </a:lnTo>
                  <a:lnTo>
                    <a:pt x="660601" y="629045"/>
                  </a:lnTo>
                  <a:lnTo>
                    <a:pt x="688275" y="593959"/>
                  </a:lnTo>
                  <a:lnTo>
                    <a:pt x="711711" y="555700"/>
                  </a:lnTo>
                  <a:lnTo>
                    <a:pt x="730556" y="514619"/>
                  </a:lnTo>
                  <a:lnTo>
                    <a:pt x="744455" y="471073"/>
                  </a:lnTo>
                  <a:lnTo>
                    <a:pt x="753055" y="425415"/>
                  </a:lnTo>
                  <a:lnTo>
                    <a:pt x="756000" y="378000"/>
                  </a:lnTo>
                  <a:lnTo>
                    <a:pt x="753055" y="330584"/>
                  </a:lnTo>
                  <a:lnTo>
                    <a:pt x="744455" y="284926"/>
                  </a:lnTo>
                  <a:lnTo>
                    <a:pt x="730556" y="241380"/>
                  </a:lnTo>
                  <a:lnTo>
                    <a:pt x="711711" y="200300"/>
                  </a:lnTo>
                  <a:lnTo>
                    <a:pt x="688275" y="162040"/>
                  </a:lnTo>
                  <a:lnTo>
                    <a:pt x="660601" y="126955"/>
                  </a:lnTo>
                  <a:lnTo>
                    <a:pt x="629045" y="95398"/>
                  </a:lnTo>
                  <a:lnTo>
                    <a:pt x="593959" y="67725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7647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795861" y="1516673"/>
            <a:ext cx="5513849" cy="4765040"/>
            <a:chOff x="795861" y="1516673"/>
            <a:chExt cx="5513849" cy="4765040"/>
          </a:xfrm>
        </p:grpSpPr>
        <p:sp>
          <p:nvSpPr>
            <p:cNvPr id="18" name="object 18"/>
            <p:cNvSpPr/>
            <p:nvPr/>
          </p:nvSpPr>
          <p:spPr>
            <a:xfrm>
              <a:off x="795861" y="2076690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5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300"/>
                  </a:lnTo>
                  <a:lnTo>
                    <a:pt x="25443" y="241380"/>
                  </a:lnTo>
                  <a:lnTo>
                    <a:pt x="11544" y="284926"/>
                  </a:lnTo>
                  <a:lnTo>
                    <a:pt x="2945" y="330584"/>
                  </a:lnTo>
                  <a:lnTo>
                    <a:pt x="0" y="378000"/>
                  </a:lnTo>
                  <a:lnTo>
                    <a:pt x="2945" y="425415"/>
                  </a:lnTo>
                  <a:lnTo>
                    <a:pt x="11544" y="471073"/>
                  </a:lnTo>
                  <a:lnTo>
                    <a:pt x="25443" y="514619"/>
                  </a:lnTo>
                  <a:lnTo>
                    <a:pt x="44288" y="555700"/>
                  </a:lnTo>
                  <a:lnTo>
                    <a:pt x="67725" y="593959"/>
                  </a:lnTo>
                  <a:lnTo>
                    <a:pt x="95398" y="629045"/>
                  </a:lnTo>
                  <a:lnTo>
                    <a:pt x="126955" y="660601"/>
                  </a:lnTo>
                  <a:lnTo>
                    <a:pt x="162040" y="688275"/>
                  </a:lnTo>
                  <a:lnTo>
                    <a:pt x="200300" y="711711"/>
                  </a:lnTo>
                  <a:lnTo>
                    <a:pt x="241380" y="730556"/>
                  </a:lnTo>
                  <a:lnTo>
                    <a:pt x="284926" y="744456"/>
                  </a:lnTo>
                  <a:lnTo>
                    <a:pt x="330584" y="753055"/>
                  </a:lnTo>
                  <a:lnTo>
                    <a:pt x="378000" y="756000"/>
                  </a:lnTo>
                  <a:lnTo>
                    <a:pt x="425415" y="753055"/>
                  </a:lnTo>
                  <a:lnTo>
                    <a:pt x="471073" y="744456"/>
                  </a:lnTo>
                  <a:lnTo>
                    <a:pt x="514619" y="730556"/>
                  </a:lnTo>
                  <a:lnTo>
                    <a:pt x="555699" y="711711"/>
                  </a:lnTo>
                  <a:lnTo>
                    <a:pt x="593959" y="688275"/>
                  </a:lnTo>
                  <a:lnTo>
                    <a:pt x="629045" y="660601"/>
                  </a:lnTo>
                  <a:lnTo>
                    <a:pt x="660601" y="629045"/>
                  </a:lnTo>
                  <a:lnTo>
                    <a:pt x="688275" y="593959"/>
                  </a:lnTo>
                  <a:lnTo>
                    <a:pt x="711711" y="555700"/>
                  </a:lnTo>
                  <a:lnTo>
                    <a:pt x="730556" y="514619"/>
                  </a:lnTo>
                  <a:lnTo>
                    <a:pt x="744455" y="471073"/>
                  </a:lnTo>
                  <a:lnTo>
                    <a:pt x="753055" y="425415"/>
                  </a:lnTo>
                  <a:lnTo>
                    <a:pt x="756000" y="378000"/>
                  </a:lnTo>
                  <a:lnTo>
                    <a:pt x="753055" y="330584"/>
                  </a:lnTo>
                  <a:lnTo>
                    <a:pt x="744455" y="284926"/>
                  </a:lnTo>
                  <a:lnTo>
                    <a:pt x="730556" y="241380"/>
                  </a:lnTo>
                  <a:lnTo>
                    <a:pt x="711711" y="200300"/>
                  </a:lnTo>
                  <a:lnTo>
                    <a:pt x="688275" y="162040"/>
                  </a:lnTo>
                  <a:lnTo>
                    <a:pt x="660601" y="126955"/>
                  </a:lnTo>
                  <a:lnTo>
                    <a:pt x="629045" y="95398"/>
                  </a:lnTo>
                  <a:lnTo>
                    <a:pt x="593959" y="67725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D63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271610" y="1516673"/>
              <a:ext cx="38100" cy="4765040"/>
            </a:xfrm>
            <a:custGeom>
              <a:avLst/>
              <a:gdLst/>
              <a:ahLst/>
              <a:cxnLst/>
              <a:rect l="l" t="t" r="r" b="b"/>
              <a:pathLst>
                <a:path w="38100" h="4765040">
                  <a:moveTo>
                    <a:pt x="19050" y="0"/>
                  </a:moveTo>
                  <a:lnTo>
                    <a:pt x="11635" y="1496"/>
                  </a:lnTo>
                  <a:lnTo>
                    <a:pt x="5579" y="5579"/>
                  </a:lnTo>
                  <a:lnTo>
                    <a:pt x="1497" y="11634"/>
                  </a:lnTo>
                  <a:lnTo>
                    <a:pt x="0" y="19088"/>
                  </a:lnTo>
                  <a:lnTo>
                    <a:pt x="1497" y="26503"/>
                  </a:lnTo>
                  <a:lnTo>
                    <a:pt x="5579" y="32558"/>
                  </a:lnTo>
                  <a:lnTo>
                    <a:pt x="11635" y="36641"/>
                  </a:lnTo>
                  <a:lnTo>
                    <a:pt x="19050" y="38138"/>
                  </a:lnTo>
                  <a:lnTo>
                    <a:pt x="26465" y="36641"/>
                  </a:lnTo>
                  <a:lnTo>
                    <a:pt x="32520" y="32558"/>
                  </a:lnTo>
                  <a:lnTo>
                    <a:pt x="36603" y="26503"/>
                  </a:lnTo>
                  <a:lnTo>
                    <a:pt x="38100" y="19050"/>
                  </a:lnTo>
                  <a:lnTo>
                    <a:pt x="36603" y="11634"/>
                  </a:lnTo>
                  <a:lnTo>
                    <a:pt x="32520" y="5579"/>
                  </a:lnTo>
                  <a:lnTo>
                    <a:pt x="26465" y="1496"/>
                  </a:lnTo>
                  <a:lnTo>
                    <a:pt x="19050" y="0"/>
                  </a:lnTo>
                  <a:close/>
                </a:path>
                <a:path w="38100" h="4765040">
                  <a:moveTo>
                    <a:pt x="19050" y="76238"/>
                  </a:moveTo>
                  <a:lnTo>
                    <a:pt x="11635" y="77735"/>
                  </a:lnTo>
                  <a:lnTo>
                    <a:pt x="5579" y="81817"/>
                  </a:lnTo>
                  <a:lnTo>
                    <a:pt x="1497" y="87872"/>
                  </a:lnTo>
                  <a:lnTo>
                    <a:pt x="0" y="95326"/>
                  </a:lnTo>
                  <a:lnTo>
                    <a:pt x="1497" y="102741"/>
                  </a:lnTo>
                  <a:lnTo>
                    <a:pt x="5579" y="108796"/>
                  </a:lnTo>
                  <a:lnTo>
                    <a:pt x="11635" y="112879"/>
                  </a:lnTo>
                  <a:lnTo>
                    <a:pt x="19050" y="114376"/>
                  </a:lnTo>
                  <a:lnTo>
                    <a:pt x="26465" y="112879"/>
                  </a:lnTo>
                  <a:lnTo>
                    <a:pt x="32520" y="108796"/>
                  </a:lnTo>
                  <a:lnTo>
                    <a:pt x="36603" y="102741"/>
                  </a:lnTo>
                  <a:lnTo>
                    <a:pt x="38100" y="95288"/>
                  </a:lnTo>
                  <a:lnTo>
                    <a:pt x="36603" y="87872"/>
                  </a:lnTo>
                  <a:lnTo>
                    <a:pt x="32520" y="81817"/>
                  </a:lnTo>
                  <a:lnTo>
                    <a:pt x="26465" y="77735"/>
                  </a:lnTo>
                  <a:lnTo>
                    <a:pt x="19050" y="76238"/>
                  </a:lnTo>
                  <a:close/>
                </a:path>
                <a:path w="38100" h="4765040">
                  <a:moveTo>
                    <a:pt x="19050" y="152476"/>
                  </a:moveTo>
                  <a:lnTo>
                    <a:pt x="11635" y="153973"/>
                  </a:lnTo>
                  <a:lnTo>
                    <a:pt x="5579" y="158055"/>
                  </a:lnTo>
                  <a:lnTo>
                    <a:pt x="1497" y="164110"/>
                  </a:lnTo>
                  <a:lnTo>
                    <a:pt x="0" y="171564"/>
                  </a:lnTo>
                  <a:lnTo>
                    <a:pt x="1497" y="178979"/>
                  </a:lnTo>
                  <a:lnTo>
                    <a:pt x="5579" y="185034"/>
                  </a:lnTo>
                  <a:lnTo>
                    <a:pt x="11635" y="189117"/>
                  </a:lnTo>
                  <a:lnTo>
                    <a:pt x="19050" y="190614"/>
                  </a:lnTo>
                  <a:lnTo>
                    <a:pt x="26465" y="189117"/>
                  </a:lnTo>
                  <a:lnTo>
                    <a:pt x="32520" y="185034"/>
                  </a:lnTo>
                  <a:lnTo>
                    <a:pt x="36603" y="178979"/>
                  </a:lnTo>
                  <a:lnTo>
                    <a:pt x="38100" y="171526"/>
                  </a:lnTo>
                  <a:lnTo>
                    <a:pt x="36603" y="164110"/>
                  </a:lnTo>
                  <a:lnTo>
                    <a:pt x="32520" y="158055"/>
                  </a:lnTo>
                  <a:lnTo>
                    <a:pt x="26465" y="153973"/>
                  </a:lnTo>
                  <a:lnTo>
                    <a:pt x="19050" y="152476"/>
                  </a:lnTo>
                  <a:close/>
                </a:path>
                <a:path w="38100" h="4765040">
                  <a:moveTo>
                    <a:pt x="19050" y="228714"/>
                  </a:moveTo>
                  <a:lnTo>
                    <a:pt x="11635" y="230211"/>
                  </a:lnTo>
                  <a:lnTo>
                    <a:pt x="5579" y="234293"/>
                  </a:lnTo>
                  <a:lnTo>
                    <a:pt x="1497" y="240348"/>
                  </a:lnTo>
                  <a:lnTo>
                    <a:pt x="0" y="247802"/>
                  </a:lnTo>
                  <a:lnTo>
                    <a:pt x="1497" y="255217"/>
                  </a:lnTo>
                  <a:lnTo>
                    <a:pt x="5579" y="261272"/>
                  </a:lnTo>
                  <a:lnTo>
                    <a:pt x="11635" y="265355"/>
                  </a:lnTo>
                  <a:lnTo>
                    <a:pt x="19050" y="266852"/>
                  </a:lnTo>
                  <a:lnTo>
                    <a:pt x="26465" y="265355"/>
                  </a:lnTo>
                  <a:lnTo>
                    <a:pt x="32520" y="261272"/>
                  </a:lnTo>
                  <a:lnTo>
                    <a:pt x="36603" y="255217"/>
                  </a:lnTo>
                  <a:lnTo>
                    <a:pt x="38100" y="247764"/>
                  </a:lnTo>
                  <a:lnTo>
                    <a:pt x="36603" y="240348"/>
                  </a:lnTo>
                  <a:lnTo>
                    <a:pt x="32520" y="234293"/>
                  </a:lnTo>
                  <a:lnTo>
                    <a:pt x="26465" y="230211"/>
                  </a:lnTo>
                  <a:lnTo>
                    <a:pt x="19050" y="228714"/>
                  </a:lnTo>
                  <a:close/>
                </a:path>
                <a:path w="38100" h="4765040">
                  <a:moveTo>
                    <a:pt x="19050" y="304952"/>
                  </a:moveTo>
                  <a:lnTo>
                    <a:pt x="11635" y="306449"/>
                  </a:lnTo>
                  <a:lnTo>
                    <a:pt x="5580" y="310531"/>
                  </a:lnTo>
                  <a:lnTo>
                    <a:pt x="1498" y="316586"/>
                  </a:lnTo>
                  <a:lnTo>
                    <a:pt x="1" y="324040"/>
                  </a:lnTo>
                  <a:lnTo>
                    <a:pt x="1498" y="331455"/>
                  </a:lnTo>
                  <a:lnTo>
                    <a:pt x="5580" y="337510"/>
                  </a:lnTo>
                  <a:lnTo>
                    <a:pt x="11635" y="341593"/>
                  </a:lnTo>
                  <a:lnTo>
                    <a:pt x="19051" y="343090"/>
                  </a:lnTo>
                  <a:lnTo>
                    <a:pt x="26466" y="341593"/>
                  </a:lnTo>
                  <a:lnTo>
                    <a:pt x="32521" y="337510"/>
                  </a:lnTo>
                  <a:lnTo>
                    <a:pt x="36604" y="331455"/>
                  </a:lnTo>
                  <a:lnTo>
                    <a:pt x="38101" y="324002"/>
                  </a:lnTo>
                  <a:lnTo>
                    <a:pt x="36604" y="316586"/>
                  </a:lnTo>
                  <a:lnTo>
                    <a:pt x="32521" y="310531"/>
                  </a:lnTo>
                  <a:lnTo>
                    <a:pt x="26465" y="306449"/>
                  </a:lnTo>
                  <a:lnTo>
                    <a:pt x="19050" y="304952"/>
                  </a:lnTo>
                  <a:close/>
                </a:path>
                <a:path w="38100" h="4765040">
                  <a:moveTo>
                    <a:pt x="19051" y="381190"/>
                  </a:moveTo>
                  <a:lnTo>
                    <a:pt x="11635" y="382687"/>
                  </a:lnTo>
                  <a:lnTo>
                    <a:pt x="5580" y="386769"/>
                  </a:lnTo>
                  <a:lnTo>
                    <a:pt x="1498" y="392824"/>
                  </a:lnTo>
                  <a:lnTo>
                    <a:pt x="1" y="400278"/>
                  </a:lnTo>
                  <a:lnTo>
                    <a:pt x="1498" y="407693"/>
                  </a:lnTo>
                  <a:lnTo>
                    <a:pt x="5580" y="413748"/>
                  </a:lnTo>
                  <a:lnTo>
                    <a:pt x="11635" y="417831"/>
                  </a:lnTo>
                  <a:lnTo>
                    <a:pt x="19051" y="419328"/>
                  </a:lnTo>
                  <a:lnTo>
                    <a:pt x="26466" y="417831"/>
                  </a:lnTo>
                  <a:lnTo>
                    <a:pt x="32521" y="413748"/>
                  </a:lnTo>
                  <a:lnTo>
                    <a:pt x="36604" y="407693"/>
                  </a:lnTo>
                  <a:lnTo>
                    <a:pt x="38101" y="400240"/>
                  </a:lnTo>
                  <a:lnTo>
                    <a:pt x="36604" y="392824"/>
                  </a:lnTo>
                  <a:lnTo>
                    <a:pt x="32521" y="386769"/>
                  </a:lnTo>
                  <a:lnTo>
                    <a:pt x="26466" y="382687"/>
                  </a:lnTo>
                  <a:lnTo>
                    <a:pt x="19051" y="381190"/>
                  </a:lnTo>
                  <a:close/>
                </a:path>
                <a:path w="38100" h="4765040">
                  <a:moveTo>
                    <a:pt x="19051" y="457428"/>
                  </a:moveTo>
                  <a:lnTo>
                    <a:pt x="11635" y="458925"/>
                  </a:lnTo>
                  <a:lnTo>
                    <a:pt x="5580" y="463007"/>
                  </a:lnTo>
                  <a:lnTo>
                    <a:pt x="1498" y="469063"/>
                  </a:lnTo>
                  <a:lnTo>
                    <a:pt x="1" y="476516"/>
                  </a:lnTo>
                  <a:lnTo>
                    <a:pt x="1498" y="483931"/>
                  </a:lnTo>
                  <a:lnTo>
                    <a:pt x="5580" y="489986"/>
                  </a:lnTo>
                  <a:lnTo>
                    <a:pt x="11635" y="494069"/>
                  </a:lnTo>
                  <a:lnTo>
                    <a:pt x="19051" y="495566"/>
                  </a:lnTo>
                  <a:lnTo>
                    <a:pt x="26466" y="494069"/>
                  </a:lnTo>
                  <a:lnTo>
                    <a:pt x="32521" y="489986"/>
                  </a:lnTo>
                  <a:lnTo>
                    <a:pt x="36604" y="483931"/>
                  </a:lnTo>
                  <a:lnTo>
                    <a:pt x="38101" y="476478"/>
                  </a:lnTo>
                  <a:lnTo>
                    <a:pt x="36604" y="469063"/>
                  </a:lnTo>
                  <a:lnTo>
                    <a:pt x="32521" y="463007"/>
                  </a:lnTo>
                  <a:lnTo>
                    <a:pt x="26466" y="458925"/>
                  </a:lnTo>
                  <a:lnTo>
                    <a:pt x="19051" y="457428"/>
                  </a:lnTo>
                  <a:close/>
                </a:path>
                <a:path w="38100" h="4765040">
                  <a:moveTo>
                    <a:pt x="19051" y="533666"/>
                  </a:moveTo>
                  <a:lnTo>
                    <a:pt x="11635" y="535163"/>
                  </a:lnTo>
                  <a:lnTo>
                    <a:pt x="5580" y="539245"/>
                  </a:lnTo>
                  <a:lnTo>
                    <a:pt x="1498" y="545301"/>
                  </a:lnTo>
                  <a:lnTo>
                    <a:pt x="1" y="552754"/>
                  </a:lnTo>
                  <a:lnTo>
                    <a:pt x="1498" y="560169"/>
                  </a:lnTo>
                  <a:lnTo>
                    <a:pt x="5580" y="566225"/>
                  </a:lnTo>
                  <a:lnTo>
                    <a:pt x="11635" y="570307"/>
                  </a:lnTo>
                  <a:lnTo>
                    <a:pt x="19051" y="571804"/>
                  </a:lnTo>
                  <a:lnTo>
                    <a:pt x="26466" y="570307"/>
                  </a:lnTo>
                  <a:lnTo>
                    <a:pt x="32521" y="566225"/>
                  </a:lnTo>
                  <a:lnTo>
                    <a:pt x="36604" y="560169"/>
                  </a:lnTo>
                  <a:lnTo>
                    <a:pt x="38101" y="552716"/>
                  </a:lnTo>
                  <a:lnTo>
                    <a:pt x="36604" y="545301"/>
                  </a:lnTo>
                  <a:lnTo>
                    <a:pt x="32521" y="539245"/>
                  </a:lnTo>
                  <a:lnTo>
                    <a:pt x="26466" y="535163"/>
                  </a:lnTo>
                  <a:lnTo>
                    <a:pt x="19051" y="533666"/>
                  </a:lnTo>
                  <a:close/>
                </a:path>
                <a:path w="38100" h="4765040">
                  <a:moveTo>
                    <a:pt x="19051" y="609904"/>
                  </a:moveTo>
                  <a:lnTo>
                    <a:pt x="11635" y="611401"/>
                  </a:lnTo>
                  <a:lnTo>
                    <a:pt x="5580" y="615484"/>
                  </a:lnTo>
                  <a:lnTo>
                    <a:pt x="1498" y="621539"/>
                  </a:lnTo>
                  <a:lnTo>
                    <a:pt x="1" y="628992"/>
                  </a:lnTo>
                  <a:lnTo>
                    <a:pt x="1498" y="636407"/>
                  </a:lnTo>
                  <a:lnTo>
                    <a:pt x="5580" y="642463"/>
                  </a:lnTo>
                  <a:lnTo>
                    <a:pt x="11635" y="646545"/>
                  </a:lnTo>
                  <a:lnTo>
                    <a:pt x="19051" y="648042"/>
                  </a:lnTo>
                  <a:lnTo>
                    <a:pt x="26466" y="646545"/>
                  </a:lnTo>
                  <a:lnTo>
                    <a:pt x="32521" y="642463"/>
                  </a:lnTo>
                  <a:lnTo>
                    <a:pt x="36604" y="636407"/>
                  </a:lnTo>
                  <a:lnTo>
                    <a:pt x="38101" y="628954"/>
                  </a:lnTo>
                  <a:lnTo>
                    <a:pt x="36604" y="621539"/>
                  </a:lnTo>
                  <a:lnTo>
                    <a:pt x="32521" y="615484"/>
                  </a:lnTo>
                  <a:lnTo>
                    <a:pt x="26466" y="611401"/>
                  </a:lnTo>
                  <a:lnTo>
                    <a:pt x="19051" y="609904"/>
                  </a:lnTo>
                  <a:close/>
                </a:path>
                <a:path w="38100" h="4765040">
                  <a:moveTo>
                    <a:pt x="19051" y="686142"/>
                  </a:moveTo>
                  <a:lnTo>
                    <a:pt x="11635" y="687639"/>
                  </a:lnTo>
                  <a:lnTo>
                    <a:pt x="5580" y="691722"/>
                  </a:lnTo>
                  <a:lnTo>
                    <a:pt x="1498" y="697777"/>
                  </a:lnTo>
                  <a:lnTo>
                    <a:pt x="1" y="705231"/>
                  </a:lnTo>
                  <a:lnTo>
                    <a:pt x="1498" y="712645"/>
                  </a:lnTo>
                  <a:lnTo>
                    <a:pt x="5580" y="718701"/>
                  </a:lnTo>
                  <a:lnTo>
                    <a:pt x="11635" y="722783"/>
                  </a:lnTo>
                  <a:lnTo>
                    <a:pt x="19051" y="724281"/>
                  </a:lnTo>
                  <a:lnTo>
                    <a:pt x="26466" y="722783"/>
                  </a:lnTo>
                  <a:lnTo>
                    <a:pt x="32521" y="718701"/>
                  </a:lnTo>
                  <a:lnTo>
                    <a:pt x="36604" y="712645"/>
                  </a:lnTo>
                  <a:lnTo>
                    <a:pt x="38101" y="705192"/>
                  </a:lnTo>
                  <a:lnTo>
                    <a:pt x="36604" y="697777"/>
                  </a:lnTo>
                  <a:lnTo>
                    <a:pt x="32521" y="691722"/>
                  </a:lnTo>
                  <a:lnTo>
                    <a:pt x="26466" y="687639"/>
                  </a:lnTo>
                  <a:lnTo>
                    <a:pt x="19051" y="686142"/>
                  </a:lnTo>
                  <a:close/>
                </a:path>
                <a:path w="38100" h="4765040">
                  <a:moveTo>
                    <a:pt x="19051" y="762381"/>
                  </a:moveTo>
                  <a:lnTo>
                    <a:pt x="11635" y="763877"/>
                  </a:lnTo>
                  <a:lnTo>
                    <a:pt x="5580" y="767960"/>
                  </a:lnTo>
                  <a:lnTo>
                    <a:pt x="1498" y="774015"/>
                  </a:lnTo>
                  <a:lnTo>
                    <a:pt x="1" y="781469"/>
                  </a:lnTo>
                  <a:lnTo>
                    <a:pt x="1498" y="788884"/>
                  </a:lnTo>
                  <a:lnTo>
                    <a:pt x="5580" y="794939"/>
                  </a:lnTo>
                  <a:lnTo>
                    <a:pt x="11635" y="799022"/>
                  </a:lnTo>
                  <a:lnTo>
                    <a:pt x="19051" y="800519"/>
                  </a:lnTo>
                  <a:lnTo>
                    <a:pt x="26466" y="799022"/>
                  </a:lnTo>
                  <a:lnTo>
                    <a:pt x="32521" y="794939"/>
                  </a:lnTo>
                  <a:lnTo>
                    <a:pt x="36604" y="788884"/>
                  </a:lnTo>
                  <a:lnTo>
                    <a:pt x="38101" y="781431"/>
                  </a:lnTo>
                  <a:lnTo>
                    <a:pt x="36604" y="774015"/>
                  </a:lnTo>
                  <a:lnTo>
                    <a:pt x="32521" y="767960"/>
                  </a:lnTo>
                  <a:lnTo>
                    <a:pt x="26466" y="763877"/>
                  </a:lnTo>
                  <a:lnTo>
                    <a:pt x="19051" y="762381"/>
                  </a:lnTo>
                  <a:close/>
                </a:path>
                <a:path w="38100" h="4765040">
                  <a:moveTo>
                    <a:pt x="19051" y="838619"/>
                  </a:moveTo>
                  <a:lnTo>
                    <a:pt x="11635" y="840116"/>
                  </a:lnTo>
                  <a:lnTo>
                    <a:pt x="5580" y="844198"/>
                  </a:lnTo>
                  <a:lnTo>
                    <a:pt x="1498" y="850253"/>
                  </a:lnTo>
                  <a:lnTo>
                    <a:pt x="1" y="857707"/>
                  </a:lnTo>
                  <a:lnTo>
                    <a:pt x="1498" y="865122"/>
                  </a:lnTo>
                  <a:lnTo>
                    <a:pt x="5580" y="871177"/>
                  </a:lnTo>
                  <a:lnTo>
                    <a:pt x="11635" y="875260"/>
                  </a:lnTo>
                  <a:lnTo>
                    <a:pt x="19051" y="876757"/>
                  </a:lnTo>
                  <a:lnTo>
                    <a:pt x="26466" y="875260"/>
                  </a:lnTo>
                  <a:lnTo>
                    <a:pt x="32521" y="871177"/>
                  </a:lnTo>
                  <a:lnTo>
                    <a:pt x="36604" y="865122"/>
                  </a:lnTo>
                  <a:lnTo>
                    <a:pt x="38101" y="857669"/>
                  </a:lnTo>
                  <a:lnTo>
                    <a:pt x="36604" y="850253"/>
                  </a:lnTo>
                  <a:lnTo>
                    <a:pt x="32521" y="844198"/>
                  </a:lnTo>
                  <a:lnTo>
                    <a:pt x="26466" y="840116"/>
                  </a:lnTo>
                  <a:lnTo>
                    <a:pt x="19051" y="838619"/>
                  </a:lnTo>
                  <a:close/>
                </a:path>
                <a:path w="38100" h="4765040">
                  <a:moveTo>
                    <a:pt x="19051" y="914857"/>
                  </a:moveTo>
                  <a:lnTo>
                    <a:pt x="11635" y="916354"/>
                  </a:lnTo>
                  <a:lnTo>
                    <a:pt x="5580" y="920436"/>
                  </a:lnTo>
                  <a:lnTo>
                    <a:pt x="1498" y="926491"/>
                  </a:lnTo>
                  <a:lnTo>
                    <a:pt x="1" y="933945"/>
                  </a:lnTo>
                  <a:lnTo>
                    <a:pt x="1498" y="941360"/>
                  </a:lnTo>
                  <a:lnTo>
                    <a:pt x="5580" y="947415"/>
                  </a:lnTo>
                  <a:lnTo>
                    <a:pt x="11635" y="951498"/>
                  </a:lnTo>
                  <a:lnTo>
                    <a:pt x="19051" y="952995"/>
                  </a:lnTo>
                  <a:lnTo>
                    <a:pt x="26466" y="951498"/>
                  </a:lnTo>
                  <a:lnTo>
                    <a:pt x="32521" y="947415"/>
                  </a:lnTo>
                  <a:lnTo>
                    <a:pt x="36604" y="941360"/>
                  </a:lnTo>
                  <a:lnTo>
                    <a:pt x="38101" y="933907"/>
                  </a:lnTo>
                  <a:lnTo>
                    <a:pt x="36604" y="926491"/>
                  </a:lnTo>
                  <a:lnTo>
                    <a:pt x="32521" y="920436"/>
                  </a:lnTo>
                  <a:lnTo>
                    <a:pt x="26466" y="916354"/>
                  </a:lnTo>
                  <a:lnTo>
                    <a:pt x="19051" y="914857"/>
                  </a:lnTo>
                  <a:close/>
                </a:path>
                <a:path w="38100" h="4765040">
                  <a:moveTo>
                    <a:pt x="19051" y="991095"/>
                  </a:moveTo>
                  <a:lnTo>
                    <a:pt x="11635" y="992592"/>
                  </a:lnTo>
                  <a:lnTo>
                    <a:pt x="5580" y="996674"/>
                  </a:lnTo>
                  <a:lnTo>
                    <a:pt x="1498" y="1002729"/>
                  </a:lnTo>
                  <a:lnTo>
                    <a:pt x="1" y="1010183"/>
                  </a:lnTo>
                  <a:lnTo>
                    <a:pt x="1498" y="1017598"/>
                  </a:lnTo>
                  <a:lnTo>
                    <a:pt x="5580" y="1023653"/>
                  </a:lnTo>
                  <a:lnTo>
                    <a:pt x="11635" y="1027736"/>
                  </a:lnTo>
                  <a:lnTo>
                    <a:pt x="19051" y="1029233"/>
                  </a:lnTo>
                  <a:lnTo>
                    <a:pt x="26466" y="1027736"/>
                  </a:lnTo>
                  <a:lnTo>
                    <a:pt x="32521" y="1023653"/>
                  </a:lnTo>
                  <a:lnTo>
                    <a:pt x="36604" y="1017598"/>
                  </a:lnTo>
                  <a:lnTo>
                    <a:pt x="38101" y="1010145"/>
                  </a:lnTo>
                  <a:lnTo>
                    <a:pt x="36604" y="1002729"/>
                  </a:lnTo>
                  <a:lnTo>
                    <a:pt x="32521" y="996674"/>
                  </a:lnTo>
                  <a:lnTo>
                    <a:pt x="26466" y="992592"/>
                  </a:lnTo>
                  <a:lnTo>
                    <a:pt x="19051" y="991095"/>
                  </a:lnTo>
                  <a:close/>
                </a:path>
                <a:path w="38100" h="4765040">
                  <a:moveTo>
                    <a:pt x="19051" y="1067333"/>
                  </a:moveTo>
                  <a:lnTo>
                    <a:pt x="11635" y="1068830"/>
                  </a:lnTo>
                  <a:lnTo>
                    <a:pt x="5580" y="1072912"/>
                  </a:lnTo>
                  <a:lnTo>
                    <a:pt x="1498" y="1078967"/>
                  </a:lnTo>
                  <a:lnTo>
                    <a:pt x="1" y="1086421"/>
                  </a:lnTo>
                  <a:lnTo>
                    <a:pt x="1498" y="1093836"/>
                  </a:lnTo>
                  <a:lnTo>
                    <a:pt x="5580" y="1099891"/>
                  </a:lnTo>
                  <a:lnTo>
                    <a:pt x="11635" y="1103974"/>
                  </a:lnTo>
                  <a:lnTo>
                    <a:pt x="19051" y="1105471"/>
                  </a:lnTo>
                  <a:lnTo>
                    <a:pt x="26466" y="1103974"/>
                  </a:lnTo>
                  <a:lnTo>
                    <a:pt x="32521" y="1099891"/>
                  </a:lnTo>
                  <a:lnTo>
                    <a:pt x="36604" y="1093836"/>
                  </a:lnTo>
                  <a:lnTo>
                    <a:pt x="38101" y="1086383"/>
                  </a:lnTo>
                  <a:lnTo>
                    <a:pt x="36604" y="1078967"/>
                  </a:lnTo>
                  <a:lnTo>
                    <a:pt x="32521" y="1072912"/>
                  </a:lnTo>
                  <a:lnTo>
                    <a:pt x="26466" y="1068830"/>
                  </a:lnTo>
                  <a:lnTo>
                    <a:pt x="19051" y="1067333"/>
                  </a:lnTo>
                  <a:close/>
                </a:path>
                <a:path w="38100" h="4765040">
                  <a:moveTo>
                    <a:pt x="19051" y="1143571"/>
                  </a:moveTo>
                  <a:lnTo>
                    <a:pt x="11635" y="1145068"/>
                  </a:lnTo>
                  <a:lnTo>
                    <a:pt x="5580" y="1149151"/>
                  </a:lnTo>
                  <a:lnTo>
                    <a:pt x="1498" y="1155206"/>
                  </a:lnTo>
                  <a:lnTo>
                    <a:pt x="1" y="1162659"/>
                  </a:lnTo>
                  <a:lnTo>
                    <a:pt x="1498" y="1170074"/>
                  </a:lnTo>
                  <a:lnTo>
                    <a:pt x="5580" y="1176129"/>
                  </a:lnTo>
                  <a:lnTo>
                    <a:pt x="11635" y="1180212"/>
                  </a:lnTo>
                  <a:lnTo>
                    <a:pt x="19051" y="1181709"/>
                  </a:lnTo>
                  <a:lnTo>
                    <a:pt x="26466" y="1180212"/>
                  </a:lnTo>
                  <a:lnTo>
                    <a:pt x="32521" y="1176129"/>
                  </a:lnTo>
                  <a:lnTo>
                    <a:pt x="36604" y="1170074"/>
                  </a:lnTo>
                  <a:lnTo>
                    <a:pt x="38101" y="1162621"/>
                  </a:lnTo>
                  <a:lnTo>
                    <a:pt x="36604" y="1155206"/>
                  </a:lnTo>
                  <a:lnTo>
                    <a:pt x="32521" y="1149151"/>
                  </a:lnTo>
                  <a:lnTo>
                    <a:pt x="26466" y="1145068"/>
                  </a:lnTo>
                  <a:lnTo>
                    <a:pt x="19051" y="1143571"/>
                  </a:lnTo>
                  <a:close/>
                </a:path>
                <a:path w="38100" h="4765040">
                  <a:moveTo>
                    <a:pt x="19051" y="1219809"/>
                  </a:moveTo>
                  <a:lnTo>
                    <a:pt x="11635" y="1221306"/>
                  </a:lnTo>
                  <a:lnTo>
                    <a:pt x="5580" y="1225389"/>
                  </a:lnTo>
                  <a:lnTo>
                    <a:pt x="1498" y="1231444"/>
                  </a:lnTo>
                  <a:lnTo>
                    <a:pt x="1" y="1238897"/>
                  </a:lnTo>
                  <a:lnTo>
                    <a:pt x="1498" y="1246312"/>
                  </a:lnTo>
                  <a:lnTo>
                    <a:pt x="5580" y="1252367"/>
                  </a:lnTo>
                  <a:lnTo>
                    <a:pt x="11635" y="1256450"/>
                  </a:lnTo>
                  <a:lnTo>
                    <a:pt x="19051" y="1257947"/>
                  </a:lnTo>
                  <a:lnTo>
                    <a:pt x="26466" y="1256450"/>
                  </a:lnTo>
                  <a:lnTo>
                    <a:pt x="32521" y="1252367"/>
                  </a:lnTo>
                  <a:lnTo>
                    <a:pt x="36604" y="1246312"/>
                  </a:lnTo>
                  <a:lnTo>
                    <a:pt x="38101" y="1238859"/>
                  </a:lnTo>
                  <a:lnTo>
                    <a:pt x="36604" y="1231444"/>
                  </a:lnTo>
                  <a:lnTo>
                    <a:pt x="32521" y="1225389"/>
                  </a:lnTo>
                  <a:lnTo>
                    <a:pt x="26466" y="1221306"/>
                  </a:lnTo>
                  <a:lnTo>
                    <a:pt x="19051" y="1219809"/>
                  </a:lnTo>
                  <a:close/>
                </a:path>
                <a:path w="38100" h="4765040">
                  <a:moveTo>
                    <a:pt x="19051" y="1296047"/>
                  </a:moveTo>
                  <a:lnTo>
                    <a:pt x="11635" y="1297544"/>
                  </a:lnTo>
                  <a:lnTo>
                    <a:pt x="5580" y="1301627"/>
                  </a:lnTo>
                  <a:lnTo>
                    <a:pt x="1498" y="1307682"/>
                  </a:lnTo>
                  <a:lnTo>
                    <a:pt x="1" y="1315135"/>
                  </a:lnTo>
                  <a:lnTo>
                    <a:pt x="1498" y="1322550"/>
                  </a:lnTo>
                  <a:lnTo>
                    <a:pt x="5580" y="1328606"/>
                  </a:lnTo>
                  <a:lnTo>
                    <a:pt x="11635" y="1332688"/>
                  </a:lnTo>
                  <a:lnTo>
                    <a:pt x="19051" y="1334185"/>
                  </a:lnTo>
                  <a:lnTo>
                    <a:pt x="26466" y="1332688"/>
                  </a:lnTo>
                  <a:lnTo>
                    <a:pt x="32521" y="1328606"/>
                  </a:lnTo>
                  <a:lnTo>
                    <a:pt x="36604" y="1322550"/>
                  </a:lnTo>
                  <a:lnTo>
                    <a:pt x="38101" y="1315097"/>
                  </a:lnTo>
                  <a:lnTo>
                    <a:pt x="36604" y="1307682"/>
                  </a:lnTo>
                  <a:lnTo>
                    <a:pt x="32521" y="1301627"/>
                  </a:lnTo>
                  <a:lnTo>
                    <a:pt x="26466" y="1297544"/>
                  </a:lnTo>
                  <a:lnTo>
                    <a:pt x="19051" y="1296047"/>
                  </a:lnTo>
                  <a:close/>
                </a:path>
                <a:path w="38100" h="4765040">
                  <a:moveTo>
                    <a:pt x="19051" y="1372285"/>
                  </a:moveTo>
                  <a:lnTo>
                    <a:pt x="11635" y="1373782"/>
                  </a:lnTo>
                  <a:lnTo>
                    <a:pt x="5580" y="1377865"/>
                  </a:lnTo>
                  <a:lnTo>
                    <a:pt x="1498" y="1383920"/>
                  </a:lnTo>
                  <a:lnTo>
                    <a:pt x="1" y="1391373"/>
                  </a:lnTo>
                  <a:lnTo>
                    <a:pt x="1498" y="1398788"/>
                  </a:lnTo>
                  <a:lnTo>
                    <a:pt x="5580" y="1404844"/>
                  </a:lnTo>
                  <a:lnTo>
                    <a:pt x="11635" y="1408926"/>
                  </a:lnTo>
                  <a:lnTo>
                    <a:pt x="19051" y="1410423"/>
                  </a:lnTo>
                  <a:lnTo>
                    <a:pt x="26466" y="1408926"/>
                  </a:lnTo>
                  <a:lnTo>
                    <a:pt x="32521" y="1404844"/>
                  </a:lnTo>
                  <a:lnTo>
                    <a:pt x="36604" y="1398788"/>
                  </a:lnTo>
                  <a:lnTo>
                    <a:pt x="38101" y="1391335"/>
                  </a:lnTo>
                  <a:lnTo>
                    <a:pt x="36604" y="1383920"/>
                  </a:lnTo>
                  <a:lnTo>
                    <a:pt x="32521" y="1377865"/>
                  </a:lnTo>
                  <a:lnTo>
                    <a:pt x="26466" y="1373782"/>
                  </a:lnTo>
                  <a:lnTo>
                    <a:pt x="19051" y="1372285"/>
                  </a:lnTo>
                  <a:close/>
                </a:path>
                <a:path w="38100" h="4765040">
                  <a:moveTo>
                    <a:pt x="19051" y="1448523"/>
                  </a:moveTo>
                  <a:lnTo>
                    <a:pt x="11635" y="1450020"/>
                  </a:lnTo>
                  <a:lnTo>
                    <a:pt x="5580" y="1454103"/>
                  </a:lnTo>
                  <a:lnTo>
                    <a:pt x="1498" y="1460158"/>
                  </a:lnTo>
                  <a:lnTo>
                    <a:pt x="1" y="1467612"/>
                  </a:lnTo>
                  <a:lnTo>
                    <a:pt x="1498" y="1475026"/>
                  </a:lnTo>
                  <a:lnTo>
                    <a:pt x="5580" y="1481082"/>
                  </a:lnTo>
                  <a:lnTo>
                    <a:pt x="11635" y="1485164"/>
                  </a:lnTo>
                  <a:lnTo>
                    <a:pt x="19051" y="1486662"/>
                  </a:lnTo>
                  <a:lnTo>
                    <a:pt x="26466" y="1485164"/>
                  </a:lnTo>
                  <a:lnTo>
                    <a:pt x="32521" y="1481082"/>
                  </a:lnTo>
                  <a:lnTo>
                    <a:pt x="36604" y="1475026"/>
                  </a:lnTo>
                  <a:lnTo>
                    <a:pt x="38101" y="1467573"/>
                  </a:lnTo>
                  <a:lnTo>
                    <a:pt x="36604" y="1460158"/>
                  </a:lnTo>
                  <a:lnTo>
                    <a:pt x="32521" y="1454103"/>
                  </a:lnTo>
                  <a:lnTo>
                    <a:pt x="26466" y="1450020"/>
                  </a:lnTo>
                  <a:lnTo>
                    <a:pt x="19051" y="1448523"/>
                  </a:lnTo>
                  <a:close/>
                </a:path>
                <a:path w="38100" h="4765040">
                  <a:moveTo>
                    <a:pt x="19051" y="1524762"/>
                  </a:moveTo>
                  <a:lnTo>
                    <a:pt x="11635" y="1526259"/>
                  </a:lnTo>
                  <a:lnTo>
                    <a:pt x="5580" y="1530341"/>
                  </a:lnTo>
                  <a:lnTo>
                    <a:pt x="1498" y="1536397"/>
                  </a:lnTo>
                  <a:lnTo>
                    <a:pt x="1" y="1543850"/>
                  </a:lnTo>
                  <a:lnTo>
                    <a:pt x="1498" y="1551265"/>
                  </a:lnTo>
                  <a:lnTo>
                    <a:pt x="5580" y="1557320"/>
                  </a:lnTo>
                  <a:lnTo>
                    <a:pt x="11635" y="1561403"/>
                  </a:lnTo>
                  <a:lnTo>
                    <a:pt x="19051" y="1562900"/>
                  </a:lnTo>
                  <a:lnTo>
                    <a:pt x="26466" y="1561403"/>
                  </a:lnTo>
                  <a:lnTo>
                    <a:pt x="32521" y="1557320"/>
                  </a:lnTo>
                  <a:lnTo>
                    <a:pt x="36604" y="1551265"/>
                  </a:lnTo>
                  <a:lnTo>
                    <a:pt x="38101" y="1543812"/>
                  </a:lnTo>
                  <a:lnTo>
                    <a:pt x="36604" y="1536397"/>
                  </a:lnTo>
                  <a:lnTo>
                    <a:pt x="32521" y="1530341"/>
                  </a:lnTo>
                  <a:lnTo>
                    <a:pt x="26466" y="1526259"/>
                  </a:lnTo>
                  <a:lnTo>
                    <a:pt x="19051" y="1524762"/>
                  </a:lnTo>
                  <a:close/>
                </a:path>
                <a:path w="38100" h="4765040">
                  <a:moveTo>
                    <a:pt x="19051" y="1601000"/>
                  </a:moveTo>
                  <a:lnTo>
                    <a:pt x="11635" y="1602497"/>
                  </a:lnTo>
                  <a:lnTo>
                    <a:pt x="5580" y="1606579"/>
                  </a:lnTo>
                  <a:lnTo>
                    <a:pt x="1498" y="1612635"/>
                  </a:lnTo>
                  <a:lnTo>
                    <a:pt x="1" y="1620088"/>
                  </a:lnTo>
                  <a:lnTo>
                    <a:pt x="1498" y="1627503"/>
                  </a:lnTo>
                  <a:lnTo>
                    <a:pt x="5580" y="1633558"/>
                  </a:lnTo>
                  <a:lnTo>
                    <a:pt x="11635" y="1637641"/>
                  </a:lnTo>
                  <a:lnTo>
                    <a:pt x="19051" y="1639138"/>
                  </a:lnTo>
                  <a:lnTo>
                    <a:pt x="26466" y="1637641"/>
                  </a:lnTo>
                  <a:lnTo>
                    <a:pt x="32521" y="1633558"/>
                  </a:lnTo>
                  <a:lnTo>
                    <a:pt x="36604" y="1627503"/>
                  </a:lnTo>
                  <a:lnTo>
                    <a:pt x="38101" y="1620050"/>
                  </a:lnTo>
                  <a:lnTo>
                    <a:pt x="36604" y="1612635"/>
                  </a:lnTo>
                  <a:lnTo>
                    <a:pt x="32521" y="1606579"/>
                  </a:lnTo>
                  <a:lnTo>
                    <a:pt x="26466" y="1602497"/>
                  </a:lnTo>
                  <a:lnTo>
                    <a:pt x="19051" y="1601000"/>
                  </a:lnTo>
                  <a:close/>
                </a:path>
                <a:path w="38100" h="4765040">
                  <a:moveTo>
                    <a:pt x="19051" y="1677238"/>
                  </a:moveTo>
                  <a:lnTo>
                    <a:pt x="11635" y="1678735"/>
                  </a:lnTo>
                  <a:lnTo>
                    <a:pt x="5580" y="1682817"/>
                  </a:lnTo>
                  <a:lnTo>
                    <a:pt x="1498" y="1688873"/>
                  </a:lnTo>
                  <a:lnTo>
                    <a:pt x="1" y="1696326"/>
                  </a:lnTo>
                  <a:lnTo>
                    <a:pt x="1498" y="1703741"/>
                  </a:lnTo>
                  <a:lnTo>
                    <a:pt x="5580" y="1709796"/>
                  </a:lnTo>
                  <a:lnTo>
                    <a:pt x="11635" y="1713879"/>
                  </a:lnTo>
                  <a:lnTo>
                    <a:pt x="19051" y="1715376"/>
                  </a:lnTo>
                  <a:lnTo>
                    <a:pt x="26466" y="1713879"/>
                  </a:lnTo>
                  <a:lnTo>
                    <a:pt x="32521" y="1709796"/>
                  </a:lnTo>
                  <a:lnTo>
                    <a:pt x="36604" y="1703741"/>
                  </a:lnTo>
                  <a:lnTo>
                    <a:pt x="38101" y="1696288"/>
                  </a:lnTo>
                  <a:lnTo>
                    <a:pt x="36604" y="1688873"/>
                  </a:lnTo>
                  <a:lnTo>
                    <a:pt x="32521" y="1682817"/>
                  </a:lnTo>
                  <a:lnTo>
                    <a:pt x="26466" y="1678735"/>
                  </a:lnTo>
                  <a:lnTo>
                    <a:pt x="19051" y="1677238"/>
                  </a:lnTo>
                  <a:close/>
                </a:path>
                <a:path w="38100" h="4765040">
                  <a:moveTo>
                    <a:pt x="19051" y="1753476"/>
                  </a:moveTo>
                  <a:lnTo>
                    <a:pt x="11635" y="1754973"/>
                  </a:lnTo>
                  <a:lnTo>
                    <a:pt x="5580" y="1759056"/>
                  </a:lnTo>
                  <a:lnTo>
                    <a:pt x="1498" y="1765111"/>
                  </a:lnTo>
                  <a:lnTo>
                    <a:pt x="1" y="1772564"/>
                  </a:lnTo>
                  <a:lnTo>
                    <a:pt x="1498" y="1779979"/>
                  </a:lnTo>
                  <a:lnTo>
                    <a:pt x="5580" y="1786034"/>
                  </a:lnTo>
                  <a:lnTo>
                    <a:pt x="11635" y="1790117"/>
                  </a:lnTo>
                  <a:lnTo>
                    <a:pt x="19051" y="1791614"/>
                  </a:lnTo>
                  <a:lnTo>
                    <a:pt x="26466" y="1790117"/>
                  </a:lnTo>
                  <a:lnTo>
                    <a:pt x="32521" y="1786034"/>
                  </a:lnTo>
                  <a:lnTo>
                    <a:pt x="36604" y="1779979"/>
                  </a:lnTo>
                  <a:lnTo>
                    <a:pt x="38101" y="1772526"/>
                  </a:lnTo>
                  <a:lnTo>
                    <a:pt x="36604" y="1765111"/>
                  </a:lnTo>
                  <a:lnTo>
                    <a:pt x="32521" y="1759056"/>
                  </a:lnTo>
                  <a:lnTo>
                    <a:pt x="26466" y="1754973"/>
                  </a:lnTo>
                  <a:lnTo>
                    <a:pt x="19051" y="1753476"/>
                  </a:lnTo>
                  <a:close/>
                </a:path>
                <a:path w="38100" h="4765040">
                  <a:moveTo>
                    <a:pt x="19051" y="1829714"/>
                  </a:moveTo>
                  <a:lnTo>
                    <a:pt x="11635" y="1831211"/>
                  </a:lnTo>
                  <a:lnTo>
                    <a:pt x="5580" y="1835293"/>
                  </a:lnTo>
                  <a:lnTo>
                    <a:pt x="1498" y="1841348"/>
                  </a:lnTo>
                  <a:lnTo>
                    <a:pt x="1" y="1848802"/>
                  </a:lnTo>
                  <a:lnTo>
                    <a:pt x="1498" y="1856217"/>
                  </a:lnTo>
                  <a:lnTo>
                    <a:pt x="5580" y="1862272"/>
                  </a:lnTo>
                  <a:lnTo>
                    <a:pt x="11635" y="1866355"/>
                  </a:lnTo>
                  <a:lnTo>
                    <a:pt x="19051" y="1867852"/>
                  </a:lnTo>
                  <a:lnTo>
                    <a:pt x="26466" y="1866355"/>
                  </a:lnTo>
                  <a:lnTo>
                    <a:pt x="32521" y="1862272"/>
                  </a:lnTo>
                  <a:lnTo>
                    <a:pt x="36604" y="1856217"/>
                  </a:lnTo>
                  <a:lnTo>
                    <a:pt x="38101" y="1848764"/>
                  </a:lnTo>
                  <a:lnTo>
                    <a:pt x="36604" y="1841348"/>
                  </a:lnTo>
                  <a:lnTo>
                    <a:pt x="32521" y="1835293"/>
                  </a:lnTo>
                  <a:lnTo>
                    <a:pt x="26466" y="1831211"/>
                  </a:lnTo>
                  <a:lnTo>
                    <a:pt x="19051" y="1829714"/>
                  </a:lnTo>
                  <a:close/>
                </a:path>
                <a:path w="38100" h="4765040">
                  <a:moveTo>
                    <a:pt x="19051" y="1905952"/>
                  </a:moveTo>
                  <a:lnTo>
                    <a:pt x="11635" y="1907449"/>
                  </a:lnTo>
                  <a:lnTo>
                    <a:pt x="5580" y="1911531"/>
                  </a:lnTo>
                  <a:lnTo>
                    <a:pt x="1498" y="1917586"/>
                  </a:lnTo>
                  <a:lnTo>
                    <a:pt x="1" y="1925040"/>
                  </a:lnTo>
                  <a:lnTo>
                    <a:pt x="1498" y="1932455"/>
                  </a:lnTo>
                  <a:lnTo>
                    <a:pt x="5580" y="1938510"/>
                  </a:lnTo>
                  <a:lnTo>
                    <a:pt x="11635" y="1942593"/>
                  </a:lnTo>
                  <a:lnTo>
                    <a:pt x="19051" y="1944090"/>
                  </a:lnTo>
                  <a:lnTo>
                    <a:pt x="26466" y="1942593"/>
                  </a:lnTo>
                  <a:lnTo>
                    <a:pt x="32521" y="1938510"/>
                  </a:lnTo>
                  <a:lnTo>
                    <a:pt x="36604" y="1932455"/>
                  </a:lnTo>
                  <a:lnTo>
                    <a:pt x="38101" y="1925002"/>
                  </a:lnTo>
                  <a:lnTo>
                    <a:pt x="36604" y="1917586"/>
                  </a:lnTo>
                  <a:lnTo>
                    <a:pt x="32521" y="1911531"/>
                  </a:lnTo>
                  <a:lnTo>
                    <a:pt x="26466" y="1907449"/>
                  </a:lnTo>
                  <a:lnTo>
                    <a:pt x="19051" y="1905952"/>
                  </a:lnTo>
                  <a:close/>
                </a:path>
                <a:path w="38100" h="4765040">
                  <a:moveTo>
                    <a:pt x="19051" y="1982190"/>
                  </a:moveTo>
                  <a:lnTo>
                    <a:pt x="11636" y="1983687"/>
                  </a:lnTo>
                  <a:lnTo>
                    <a:pt x="5581" y="1987769"/>
                  </a:lnTo>
                  <a:lnTo>
                    <a:pt x="1498" y="1993825"/>
                  </a:lnTo>
                  <a:lnTo>
                    <a:pt x="1" y="2001278"/>
                  </a:lnTo>
                  <a:lnTo>
                    <a:pt x="1498" y="2008693"/>
                  </a:lnTo>
                  <a:lnTo>
                    <a:pt x="5581" y="2014748"/>
                  </a:lnTo>
                  <a:lnTo>
                    <a:pt x="11636" y="2018831"/>
                  </a:lnTo>
                  <a:lnTo>
                    <a:pt x="19051" y="2020328"/>
                  </a:lnTo>
                  <a:lnTo>
                    <a:pt x="26466" y="2018831"/>
                  </a:lnTo>
                  <a:lnTo>
                    <a:pt x="32521" y="2014748"/>
                  </a:lnTo>
                  <a:lnTo>
                    <a:pt x="36604" y="2008693"/>
                  </a:lnTo>
                  <a:lnTo>
                    <a:pt x="38101" y="2001240"/>
                  </a:lnTo>
                  <a:lnTo>
                    <a:pt x="36604" y="1993825"/>
                  </a:lnTo>
                  <a:lnTo>
                    <a:pt x="32521" y="1987769"/>
                  </a:lnTo>
                  <a:lnTo>
                    <a:pt x="26466" y="1983687"/>
                  </a:lnTo>
                  <a:lnTo>
                    <a:pt x="19051" y="1982190"/>
                  </a:lnTo>
                  <a:close/>
                </a:path>
                <a:path w="38100" h="4765040">
                  <a:moveTo>
                    <a:pt x="19051" y="2058427"/>
                  </a:moveTo>
                  <a:lnTo>
                    <a:pt x="11636" y="2059924"/>
                  </a:lnTo>
                  <a:lnTo>
                    <a:pt x="5581" y="2064007"/>
                  </a:lnTo>
                  <a:lnTo>
                    <a:pt x="1498" y="2070062"/>
                  </a:lnTo>
                  <a:lnTo>
                    <a:pt x="1" y="2077516"/>
                  </a:lnTo>
                  <a:lnTo>
                    <a:pt x="1498" y="2084931"/>
                  </a:lnTo>
                  <a:lnTo>
                    <a:pt x="5581" y="2090987"/>
                  </a:lnTo>
                  <a:lnTo>
                    <a:pt x="11636" y="2095069"/>
                  </a:lnTo>
                  <a:lnTo>
                    <a:pt x="19051" y="2096566"/>
                  </a:lnTo>
                  <a:lnTo>
                    <a:pt x="26466" y="2095069"/>
                  </a:lnTo>
                  <a:lnTo>
                    <a:pt x="32521" y="2090987"/>
                  </a:lnTo>
                  <a:lnTo>
                    <a:pt x="36604" y="2084931"/>
                  </a:lnTo>
                  <a:lnTo>
                    <a:pt x="38101" y="2077477"/>
                  </a:lnTo>
                  <a:lnTo>
                    <a:pt x="36604" y="2070062"/>
                  </a:lnTo>
                  <a:lnTo>
                    <a:pt x="32521" y="2064007"/>
                  </a:lnTo>
                  <a:lnTo>
                    <a:pt x="26466" y="2059924"/>
                  </a:lnTo>
                  <a:lnTo>
                    <a:pt x="19051" y="2058427"/>
                  </a:lnTo>
                  <a:close/>
                </a:path>
                <a:path w="38100" h="4765040">
                  <a:moveTo>
                    <a:pt x="19051" y="2134665"/>
                  </a:moveTo>
                  <a:lnTo>
                    <a:pt x="11636" y="2136162"/>
                  </a:lnTo>
                  <a:lnTo>
                    <a:pt x="5581" y="2140245"/>
                  </a:lnTo>
                  <a:lnTo>
                    <a:pt x="1498" y="2146300"/>
                  </a:lnTo>
                  <a:lnTo>
                    <a:pt x="1" y="2153753"/>
                  </a:lnTo>
                  <a:lnTo>
                    <a:pt x="1498" y="2161169"/>
                  </a:lnTo>
                  <a:lnTo>
                    <a:pt x="5581" y="2167224"/>
                  </a:lnTo>
                  <a:lnTo>
                    <a:pt x="11636" y="2171306"/>
                  </a:lnTo>
                  <a:lnTo>
                    <a:pt x="19051" y="2172803"/>
                  </a:lnTo>
                  <a:lnTo>
                    <a:pt x="26466" y="2171306"/>
                  </a:lnTo>
                  <a:lnTo>
                    <a:pt x="32521" y="2167224"/>
                  </a:lnTo>
                  <a:lnTo>
                    <a:pt x="36604" y="2161169"/>
                  </a:lnTo>
                  <a:lnTo>
                    <a:pt x="38101" y="2153715"/>
                  </a:lnTo>
                  <a:lnTo>
                    <a:pt x="36604" y="2146300"/>
                  </a:lnTo>
                  <a:lnTo>
                    <a:pt x="32521" y="2140245"/>
                  </a:lnTo>
                  <a:lnTo>
                    <a:pt x="26466" y="2136162"/>
                  </a:lnTo>
                  <a:lnTo>
                    <a:pt x="19051" y="2134665"/>
                  </a:lnTo>
                  <a:close/>
                </a:path>
                <a:path w="38100" h="4765040">
                  <a:moveTo>
                    <a:pt x="19051" y="2210903"/>
                  </a:moveTo>
                  <a:lnTo>
                    <a:pt x="11636" y="2212400"/>
                  </a:lnTo>
                  <a:lnTo>
                    <a:pt x="5581" y="2216483"/>
                  </a:lnTo>
                  <a:lnTo>
                    <a:pt x="1498" y="2222538"/>
                  </a:lnTo>
                  <a:lnTo>
                    <a:pt x="1" y="2229991"/>
                  </a:lnTo>
                  <a:lnTo>
                    <a:pt x="1498" y="2237406"/>
                  </a:lnTo>
                  <a:lnTo>
                    <a:pt x="5581" y="2243461"/>
                  </a:lnTo>
                  <a:lnTo>
                    <a:pt x="11636" y="2247544"/>
                  </a:lnTo>
                  <a:lnTo>
                    <a:pt x="19051" y="2249041"/>
                  </a:lnTo>
                  <a:lnTo>
                    <a:pt x="26466" y="2247544"/>
                  </a:lnTo>
                  <a:lnTo>
                    <a:pt x="32521" y="2243461"/>
                  </a:lnTo>
                  <a:lnTo>
                    <a:pt x="36604" y="2237406"/>
                  </a:lnTo>
                  <a:lnTo>
                    <a:pt x="38101" y="2229953"/>
                  </a:lnTo>
                  <a:lnTo>
                    <a:pt x="36604" y="2222538"/>
                  </a:lnTo>
                  <a:lnTo>
                    <a:pt x="32521" y="2216483"/>
                  </a:lnTo>
                  <a:lnTo>
                    <a:pt x="26466" y="2212400"/>
                  </a:lnTo>
                  <a:lnTo>
                    <a:pt x="19051" y="2210903"/>
                  </a:lnTo>
                  <a:close/>
                </a:path>
                <a:path w="38100" h="4765040">
                  <a:moveTo>
                    <a:pt x="19051" y="2287141"/>
                  </a:moveTo>
                  <a:lnTo>
                    <a:pt x="11636" y="2288638"/>
                  </a:lnTo>
                  <a:lnTo>
                    <a:pt x="5581" y="2292721"/>
                  </a:lnTo>
                  <a:lnTo>
                    <a:pt x="1498" y="2298776"/>
                  </a:lnTo>
                  <a:lnTo>
                    <a:pt x="1" y="2306229"/>
                  </a:lnTo>
                  <a:lnTo>
                    <a:pt x="1498" y="2313644"/>
                  </a:lnTo>
                  <a:lnTo>
                    <a:pt x="5581" y="2319700"/>
                  </a:lnTo>
                  <a:lnTo>
                    <a:pt x="11636" y="2323782"/>
                  </a:lnTo>
                  <a:lnTo>
                    <a:pt x="19051" y="2325279"/>
                  </a:lnTo>
                  <a:lnTo>
                    <a:pt x="26466" y="2323782"/>
                  </a:lnTo>
                  <a:lnTo>
                    <a:pt x="32521" y="2319700"/>
                  </a:lnTo>
                  <a:lnTo>
                    <a:pt x="36604" y="2313644"/>
                  </a:lnTo>
                  <a:lnTo>
                    <a:pt x="38101" y="2306191"/>
                  </a:lnTo>
                  <a:lnTo>
                    <a:pt x="36604" y="2298776"/>
                  </a:lnTo>
                  <a:lnTo>
                    <a:pt x="32521" y="2292721"/>
                  </a:lnTo>
                  <a:lnTo>
                    <a:pt x="26466" y="2288638"/>
                  </a:lnTo>
                  <a:lnTo>
                    <a:pt x="19051" y="2287141"/>
                  </a:lnTo>
                  <a:close/>
                </a:path>
                <a:path w="38100" h="4765040">
                  <a:moveTo>
                    <a:pt x="19051" y="2363379"/>
                  </a:moveTo>
                  <a:lnTo>
                    <a:pt x="11636" y="2364876"/>
                  </a:lnTo>
                  <a:lnTo>
                    <a:pt x="5581" y="2368959"/>
                  </a:lnTo>
                  <a:lnTo>
                    <a:pt x="1498" y="2375014"/>
                  </a:lnTo>
                  <a:lnTo>
                    <a:pt x="1" y="2382467"/>
                  </a:lnTo>
                  <a:lnTo>
                    <a:pt x="1498" y="2389882"/>
                  </a:lnTo>
                  <a:lnTo>
                    <a:pt x="5581" y="2395938"/>
                  </a:lnTo>
                  <a:lnTo>
                    <a:pt x="11636" y="2400020"/>
                  </a:lnTo>
                  <a:lnTo>
                    <a:pt x="19051" y="2401517"/>
                  </a:lnTo>
                  <a:lnTo>
                    <a:pt x="26466" y="2400020"/>
                  </a:lnTo>
                  <a:lnTo>
                    <a:pt x="32521" y="2395938"/>
                  </a:lnTo>
                  <a:lnTo>
                    <a:pt x="36604" y="2389882"/>
                  </a:lnTo>
                  <a:lnTo>
                    <a:pt x="38101" y="2382429"/>
                  </a:lnTo>
                  <a:lnTo>
                    <a:pt x="36604" y="2375014"/>
                  </a:lnTo>
                  <a:lnTo>
                    <a:pt x="32521" y="2368959"/>
                  </a:lnTo>
                  <a:lnTo>
                    <a:pt x="26466" y="2364876"/>
                  </a:lnTo>
                  <a:lnTo>
                    <a:pt x="19051" y="2363379"/>
                  </a:lnTo>
                  <a:close/>
                </a:path>
                <a:path w="38100" h="4765040">
                  <a:moveTo>
                    <a:pt x="19051" y="2439617"/>
                  </a:moveTo>
                  <a:lnTo>
                    <a:pt x="11636" y="2441115"/>
                  </a:lnTo>
                  <a:lnTo>
                    <a:pt x="5581" y="2445197"/>
                  </a:lnTo>
                  <a:lnTo>
                    <a:pt x="1498" y="2451252"/>
                  </a:lnTo>
                  <a:lnTo>
                    <a:pt x="1" y="2458706"/>
                  </a:lnTo>
                  <a:lnTo>
                    <a:pt x="1498" y="2466121"/>
                  </a:lnTo>
                  <a:lnTo>
                    <a:pt x="5581" y="2472176"/>
                  </a:lnTo>
                  <a:lnTo>
                    <a:pt x="11636" y="2476258"/>
                  </a:lnTo>
                  <a:lnTo>
                    <a:pt x="19051" y="2477756"/>
                  </a:lnTo>
                  <a:lnTo>
                    <a:pt x="26466" y="2476258"/>
                  </a:lnTo>
                  <a:lnTo>
                    <a:pt x="32521" y="2472176"/>
                  </a:lnTo>
                  <a:lnTo>
                    <a:pt x="36604" y="2466121"/>
                  </a:lnTo>
                  <a:lnTo>
                    <a:pt x="38101" y="2458667"/>
                  </a:lnTo>
                  <a:lnTo>
                    <a:pt x="36604" y="2451252"/>
                  </a:lnTo>
                  <a:lnTo>
                    <a:pt x="32521" y="2445197"/>
                  </a:lnTo>
                  <a:lnTo>
                    <a:pt x="26466" y="2441115"/>
                  </a:lnTo>
                  <a:lnTo>
                    <a:pt x="19051" y="2439617"/>
                  </a:lnTo>
                  <a:close/>
                </a:path>
                <a:path w="38100" h="4765040">
                  <a:moveTo>
                    <a:pt x="19051" y="2515856"/>
                  </a:moveTo>
                  <a:lnTo>
                    <a:pt x="11636" y="2517353"/>
                  </a:lnTo>
                  <a:lnTo>
                    <a:pt x="5581" y="2521435"/>
                  </a:lnTo>
                  <a:lnTo>
                    <a:pt x="1498" y="2527491"/>
                  </a:lnTo>
                  <a:lnTo>
                    <a:pt x="1" y="2534944"/>
                  </a:lnTo>
                  <a:lnTo>
                    <a:pt x="1498" y="2542359"/>
                  </a:lnTo>
                  <a:lnTo>
                    <a:pt x="5581" y="2548414"/>
                  </a:lnTo>
                  <a:lnTo>
                    <a:pt x="11636" y="2552497"/>
                  </a:lnTo>
                  <a:lnTo>
                    <a:pt x="19051" y="2553994"/>
                  </a:lnTo>
                  <a:lnTo>
                    <a:pt x="26466" y="2552497"/>
                  </a:lnTo>
                  <a:lnTo>
                    <a:pt x="32521" y="2548414"/>
                  </a:lnTo>
                  <a:lnTo>
                    <a:pt x="36604" y="2542359"/>
                  </a:lnTo>
                  <a:lnTo>
                    <a:pt x="38101" y="2534906"/>
                  </a:lnTo>
                  <a:lnTo>
                    <a:pt x="36604" y="2527491"/>
                  </a:lnTo>
                  <a:lnTo>
                    <a:pt x="32521" y="2521435"/>
                  </a:lnTo>
                  <a:lnTo>
                    <a:pt x="26466" y="2517353"/>
                  </a:lnTo>
                  <a:lnTo>
                    <a:pt x="19051" y="2515856"/>
                  </a:lnTo>
                  <a:close/>
                </a:path>
                <a:path w="38100" h="4765040">
                  <a:moveTo>
                    <a:pt x="19051" y="2592094"/>
                  </a:moveTo>
                  <a:lnTo>
                    <a:pt x="11636" y="2593591"/>
                  </a:lnTo>
                  <a:lnTo>
                    <a:pt x="5581" y="2597673"/>
                  </a:lnTo>
                  <a:lnTo>
                    <a:pt x="1498" y="2603729"/>
                  </a:lnTo>
                  <a:lnTo>
                    <a:pt x="1" y="2611182"/>
                  </a:lnTo>
                  <a:lnTo>
                    <a:pt x="1498" y="2618597"/>
                  </a:lnTo>
                  <a:lnTo>
                    <a:pt x="5581" y="2624652"/>
                  </a:lnTo>
                  <a:lnTo>
                    <a:pt x="11636" y="2628735"/>
                  </a:lnTo>
                  <a:lnTo>
                    <a:pt x="19051" y="2630232"/>
                  </a:lnTo>
                  <a:lnTo>
                    <a:pt x="26466" y="2628735"/>
                  </a:lnTo>
                  <a:lnTo>
                    <a:pt x="32521" y="2624652"/>
                  </a:lnTo>
                  <a:lnTo>
                    <a:pt x="36604" y="2618597"/>
                  </a:lnTo>
                  <a:lnTo>
                    <a:pt x="38101" y="2611144"/>
                  </a:lnTo>
                  <a:lnTo>
                    <a:pt x="36604" y="2603729"/>
                  </a:lnTo>
                  <a:lnTo>
                    <a:pt x="32521" y="2597673"/>
                  </a:lnTo>
                  <a:lnTo>
                    <a:pt x="26466" y="2593591"/>
                  </a:lnTo>
                  <a:lnTo>
                    <a:pt x="19051" y="2592094"/>
                  </a:lnTo>
                  <a:close/>
                </a:path>
                <a:path w="38100" h="4765040">
                  <a:moveTo>
                    <a:pt x="19051" y="2668332"/>
                  </a:moveTo>
                  <a:lnTo>
                    <a:pt x="11636" y="2669829"/>
                  </a:lnTo>
                  <a:lnTo>
                    <a:pt x="5581" y="2673911"/>
                  </a:lnTo>
                  <a:lnTo>
                    <a:pt x="1498" y="2679967"/>
                  </a:lnTo>
                  <a:lnTo>
                    <a:pt x="1" y="2687420"/>
                  </a:lnTo>
                  <a:lnTo>
                    <a:pt x="1498" y="2694835"/>
                  </a:lnTo>
                  <a:lnTo>
                    <a:pt x="5581" y="2700890"/>
                  </a:lnTo>
                  <a:lnTo>
                    <a:pt x="11636" y="2704973"/>
                  </a:lnTo>
                  <a:lnTo>
                    <a:pt x="19051" y="2706470"/>
                  </a:lnTo>
                  <a:lnTo>
                    <a:pt x="26466" y="2704973"/>
                  </a:lnTo>
                  <a:lnTo>
                    <a:pt x="32521" y="2700890"/>
                  </a:lnTo>
                  <a:lnTo>
                    <a:pt x="36604" y="2694835"/>
                  </a:lnTo>
                  <a:lnTo>
                    <a:pt x="38101" y="2687382"/>
                  </a:lnTo>
                  <a:lnTo>
                    <a:pt x="36604" y="2679967"/>
                  </a:lnTo>
                  <a:lnTo>
                    <a:pt x="32521" y="2673911"/>
                  </a:lnTo>
                  <a:lnTo>
                    <a:pt x="26466" y="2669829"/>
                  </a:lnTo>
                  <a:lnTo>
                    <a:pt x="19051" y="2668332"/>
                  </a:lnTo>
                  <a:close/>
                </a:path>
                <a:path w="38100" h="4765040">
                  <a:moveTo>
                    <a:pt x="19051" y="2744570"/>
                  </a:moveTo>
                  <a:lnTo>
                    <a:pt x="11636" y="2746067"/>
                  </a:lnTo>
                  <a:lnTo>
                    <a:pt x="5581" y="2750150"/>
                  </a:lnTo>
                  <a:lnTo>
                    <a:pt x="1498" y="2756205"/>
                  </a:lnTo>
                  <a:lnTo>
                    <a:pt x="1" y="2763658"/>
                  </a:lnTo>
                  <a:lnTo>
                    <a:pt x="1498" y="2771073"/>
                  </a:lnTo>
                  <a:lnTo>
                    <a:pt x="5581" y="2777128"/>
                  </a:lnTo>
                  <a:lnTo>
                    <a:pt x="11636" y="2781211"/>
                  </a:lnTo>
                  <a:lnTo>
                    <a:pt x="19051" y="2782708"/>
                  </a:lnTo>
                  <a:lnTo>
                    <a:pt x="26466" y="2781211"/>
                  </a:lnTo>
                  <a:lnTo>
                    <a:pt x="32521" y="2777128"/>
                  </a:lnTo>
                  <a:lnTo>
                    <a:pt x="36604" y="2771073"/>
                  </a:lnTo>
                  <a:lnTo>
                    <a:pt x="38101" y="2763620"/>
                  </a:lnTo>
                  <a:lnTo>
                    <a:pt x="36604" y="2756205"/>
                  </a:lnTo>
                  <a:lnTo>
                    <a:pt x="32521" y="2750150"/>
                  </a:lnTo>
                  <a:lnTo>
                    <a:pt x="26466" y="2746067"/>
                  </a:lnTo>
                  <a:lnTo>
                    <a:pt x="19051" y="2744570"/>
                  </a:lnTo>
                  <a:close/>
                </a:path>
                <a:path w="38100" h="4765040">
                  <a:moveTo>
                    <a:pt x="19051" y="2820808"/>
                  </a:moveTo>
                  <a:lnTo>
                    <a:pt x="11636" y="2822305"/>
                  </a:lnTo>
                  <a:lnTo>
                    <a:pt x="5581" y="2826387"/>
                  </a:lnTo>
                  <a:lnTo>
                    <a:pt x="1498" y="2832442"/>
                  </a:lnTo>
                  <a:lnTo>
                    <a:pt x="1" y="2839896"/>
                  </a:lnTo>
                  <a:lnTo>
                    <a:pt x="1498" y="2847311"/>
                  </a:lnTo>
                  <a:lnTo>
                    <a:pt x="5581" y="2853366"/>
                  </a:lnTo>
                  <a:lnTo>
                    <a:pt x="11636" y="2857449"/>
                  </a:lnTo>
                  <a:lnTo>
                    <a:pt x="19051" y="2858946"/>
                  </a:lnTo>
                  <a:lnTo>
                    <a:pt x="26466" y="2857449"/>
                  </a:lnTo>
                  <a:lnTo>
                    <a:pt x="32521" y="2853366"/>
                  </a:lnTo>
                  <a:lnTo>
                    <a:pt x="36604" y="2847311"/>
                  </a:lnTo>
                  <a:lnTo>
                    <a:pt x="38101" y="2839858"/>
                  </a:lnTo>
                  <a:lnTo>
                    <a:pt x="36604" y="2832442"/>
                  </a:lnTo>
                  <a:lnTo>
                    <a:pt x="32521" y="2826387"/>
                  </a:lnTo>
                  <a:lnTo>
                    <a:pt x="26466" y="2822305"/>
                  </a:lnTo>
                  <a:lnTo>
                    <a:pt x="19051" y="2820808"/>
                  </a:lnTo>
                  <a:close/>
                </a:path>
                <a:path w="38100" h="4765040">
                  <a:moveTo>
                    <a:pt x="19051" y="2897046"/>
                  </a:moveTo>
                  <a:lnTo>
                    <a:pt x="11636" y="2898543"/>
                  </a:lnTo>
                  <a:lnTo>
                    <a:pt x="5581" y="2902625"/>
                  </a:lnTo>
                  <a:lnTo>
                    <a:pt x="1498" y="2908681"/>
                  </a:lnTo>
                  <a:lnTo>
                    <a:pt x="1" y="2916134"/>
                  </a:lnTo>
                  <a:lnTo>
                    <a:pt x="1498" y="2923549"/>
                  </a:lnTo>
                  <a:lnTo>
                    <a:pt x="5581" y="2929604"/>
                  </a:lnTo>
                  <a:lnTo>
                    <a:pt x="11636" y="2933687"/>
                  </a:lnTo>
                  <a:lnTo>
                    <a:pt x="19051" y="2935184"/>
                  </a:lnTo>
                  <a:lnTo>
                    <a:pt x="26466" y="2933687"/>
                  </a:lnTo>
                  <a:lnTo>
                    <a:pt x="32521" y="2929604"/>
                  </a:lnTo>
                  <a:lnTo>
                    <a:pt x="36604" y="2923549"/>
                  </a:lnTo>
                  <a:lnTo>
                    <a:pt x="38101" y="2916096"/>
                  </a:lnTo>
                  <a:lnTo>
                    <a:pt x="36604" y="2908681"/>
                  </a:lnTo>
                  <a:lnTo>
                    <a:pt x="32521" y="2902625"/>
                  </a:lnTo>
                  <a:lnTo>
                    <a:pt x="26466" y="2898543"/>
                  </a:lnTo>
                  <a:lnTo>
                    <a:pt x="19051" y="2897046"/>
                  </a:lnTo>
                  <a:close/>
                </a:path>
                <a:path w="38100" h="4765040">
                  <a:moveTo>
                    <a:pt x="19051" y="2973284"/>
                  </a:moveTo>
                  <a:lnTo>
                    <a:pt x="11636" y="2974781"/>
                  </a:lnTo>
                  <a:lnTo>
                    <a:pt x="5581" y="2978863"/>
                  </a:lnTo>
                  <a:lnTo>
                    <a:pt x="1498" y="2984919"/>
                  </a:lnTo>
                  <a:lnTo>
                    <a:pt x="1" y="2992371"/>
                  </a:lnTo>
                  <a:lnTo>
                    <a:pt x="1498" y="2999786"/>
                  </a:lnTo>
                  <a:lnTo>
                    <a:pt x="5581" y="3005842"/>
                  </a:lnTo>
                  <a:lnTo>
                    <a:pt x="11636" y="3009924"/>
                  </a:lnTo>
                  <a:lnTo>
                    <a:pt x="19051" y="3011421"/>
                  </a:lnTo>
                  <a:lnTo>
                    <a:pt x="26466" y="3009924"/>
                  </a:lnTo>
                  <a:lnTo>
                    <a:pt x="32521" y="3005842"/>
                  </a:lnTo>
                  <a:lnTo>
                    <a:pt x="36604" y="2999786"/>
                  </a:lnTo>
                  <a:lnTo>
                    <a:pt x="38101" y="2992334"/>
                  </a:lnTo>
                  <a:lnTo>
                    <a:pt x="36604" y="2984919"/>
                  </a:lnTo>
                  <a:lnTo>
                    <a:pt x="32521" y="2978863"/>
                  </a:lnTo>
                  <a:lnTo>
                    <a:pt x="26466" y="2974781"/>
                  </a:lnTo>
                  <a:lnTo>
                    <a:pt x="19051" y="2973284"/>
                  </a:lnTo>
                  <a:close/>
                </a:path>
                <a:path w="38100" h="4765040">
                  <a:moveTo>
                    <a:pt x="19051" y="3049521"/>
                  </a:moveTo>
                  <a:lnTo>
                    <a:pt x="11636" y="3051018"/>
                  </a:lnTo>
                  <a:lnTo>
                    <a:pt x="5581" y="3055101"/>
                  </a:lnTo>
                  <a:lnTo>
                    <a:pt x="1498" y="3061156"/>
                  </a:lnTo>
                  <a:lnTo>
                    <a:pt x="1" y="3068609"/>
                  </a:lnTo>
                  <a:lnTo>
                    <a:pt x="1498" y="3076025"/>
                  </a:lnTo>
                  <a:lnTo>
                    <a:pt x="5581" y="3082080"/>
                  </a:lnTo>
                  <a:lnTo>
                    <a:pt x="11636" y="3086162"/>
                  </a:lnTo>
                  <a:lnTo>
                    <a:pt x="19051" y="3087659"/>
                  </a:lnTo>
                  <a:lnTo>
                    <a:pt x="26466" y="3086162"/>
                  </a:lnTo>
                  <a:lnTo>
                    <a:pt x="32521" y="3082080"/>
                  </a:lnTo>
                  <a:lnTo>
                    <a:pt x="36604" y="3076025"/>
                  </a:lnTo>
                  <a:lnTo>
                    <a:pt x="38101" y="3068571"/>
                  </a:lnTo>
                  <a:lnTo>
                    <a:pt x="36604" y="3061156"/>
                  </a:lnTo>
                  <a:lnTo>
                    <a:pt x="32521" y="3055101"/>
                  </a:lnTo>
                  <a:lnTo>
                    <a:pt x="26466" y="3051018"/>
                  </a:lnTo>
                  <a:lnTo>
                    <a:pt x="19051" y="3049521"/>
                  </a:lnTo>
                  <a:close/>
                </a:path>
                <a:path w="38100" h="4765040">
                  <a:moveTo>
                    <a:pt x="19051" y="3125759"/>
                  </a:moveTo>
                  <a:lnTo>
                    <a:pt x="11636" y="3127256"/>
                  </a:lnTo>
                  <a:lnTo>
                    <a:pt x="5581" y="3131339"/>
                  </a:lnTo>
                  <a:lnTo>
                    <a:pt x="1498" y="3137394"/>
                  </a:lnTo>
                  <a:lnTo>
                    <a:pt x="1" y="3144847"/>
                  </a:lnTo>
                  <a:lnTo>
                    <a:pt x="1498" y="3152263"/>
                  </a:lnTo>
                  <a:lnTo>
                    <a:pt x="5581" y="3158318"/>
                  </a:lnTo>
                  <a:lnTo>
                    <a:pt x="11636" y="3162400"/>
                  </a:lnTo>
                  <a:lnTo>
                    <a:pt x="19051" y="3163897"/>
                  </a:lnTo>
                  <a:lnTo>
                    <a:pt x="26466" y="3162400"/>
                  </a:lnTo>
                  <a:lnTo>
                    <a:pt x="32521" y="3158318"/>
                  </a:lnTo>
                  <a:lnTo>
                    <a:pt x="36604" y="3152263"/>
                  </a:lnTo>
                  <a:lnTo>
                    <a:pt x="38101" y="3144809"/>
                  </a:lnTo>
                  <a:lnTo>
                    <a:pt x="36604" y="3137394"/>
                  </a:lnTo>
                  <a:lnTo>
                    <a:pt x="32521" y="3131339"/>
                  </a:lnTo>
                  <a:lnTo>
                    <a:pt x="26466" y="3127256"/>
                  </a:lnTo>
                  <a:lnTo>
                    <a:pt x="19051" y="3125759"/>
                  </a:lnTo>
                  <a:close/>
                </a:path>
                <a:path w="38100" h="4765040">
                  <a:moveTo>
                    <a:pt x="19051" y="3201997"/>
                  </a:moveTo>
                  <a:lnTo>
                    <a:pt x="11636" y="3203494"/>
                  </a:lnTo>
                  <a:lnTo>
                    <a:pt x="5581" y="3207577"/>
                  </a:lnTo>
                  <a:lnTo>
                    <a:pt x="1498" y="3213632"/>
                  </a:lnTo>
                  <a:lnTo>
                    <a:pt x="1" y="3221085"/>
                  </a:lnTo>
                  <a:lnTo>
                    <a:pt x="1498" y="3228500"/>
                  </a:lnTo>
                  <a:lnTo>
                    <a:pt x="5581" y="3234556"/>
                  </a:lnTo>
                  <a:lnTo>
                    <a:pt x="11636" y="3238638"/>
                  </a:lnTo>
                  <a:lnTo>
                    <a:pt x="19051" y="3240135"/>
                  </a:lnTo>
                  <a:lnTo>
                    <a:pt x="26466" y="3238638"/>
                  </a:lnTo>
                  <a:lnTo>
                    <a:pt x="32521" y="3234556"/>
                  </a:lnTo>
                  <a:lnTo>
                    <a:pt x="36604" y="3228500"/>
                  </a:lnTo>
                  <a:lnTo>
                    <a:pt x="38101" y="3221047"/>
                  </a:lnTo>
                  <a:lnTo>
                    <a:pt x="36604" y="3213632"/>
                  </a:lnTo>
                  <a:lnTo>
                    <a:pt x="32521" y="3207577"/>
                  </a:lnTo>
                  <a:lnTo>
                    <a:pt x="26466" y="3203494"/>
                  </a:lnTo>
                  <a:lnTo>
                    <a:pt x="19051" y="3201997"/>
                  </a:lnTo>
                  <a:close/>
                </a:path>
                <a:path w="38100" h="4765040">
                  <a:moveTo>
                    <a:pt x="19051" y="3278235"/>
                  </a:moveTo>
                  <a:lnTo>
                    <a:pt x="11636" y="3279732"/>
                  </a:lnTo>
                  <a:lnTo>
                    <a:pt x="5581" y="3283815"/>
                  </a:lnTo>
                  <a:lnTo>
                    <a:pt x="1498" y="3289870"/>
                  </a:lnTo>
                  <a:lnTo>
                    <a:pt x="1" y="3297323"/>
                  </a:lnTo>
                  <a:lnTo>
                    <a:pt x="1498" y="3304738"/>
                  </a:lnTo>
                  <a:lnTo>
                    <a:pt x="5581" y="3310794"/>
                  </a:lnTo>
                  <a:lnTo>
                    <a:pt x="11636" y="3314876"/>
                  </a:lnTo>
                  <a:lnTo>
                    <a:pt x="19051" y="3316373"/>
                  </a:lnTo>
                  <a:lnTo>
                    <a:pt x="26466" y="3314876"/>
                  </a:lnTo>
                  <a:lnTo>
                    <a:pt x="32521" y="3310794"/>
                  </a:lnTo>
                  <a:lnTo>
                    <a:pt x="36604" y="3304738"/>
                  </a:lnTo>
                  <a:lnTo>
                    <a:pt x="38101" y="3297285"/>
                  </a:lnTo>
                  <a:lnTo>
                    <a:pt x="36604" y="3289870"/>
                  </a:lnTo>
                  <a:lnTo>
                    <a:pt x="32521" y="3283815"/>
                  </a:lnTo>
                  <a:lnTo>
                    <a:pt x="26466" y="3279732"/>
                  </a:lnTo>
                  <a:lnTo>
                    <a:pt x="19051" y="3278235"/>
                  </a:lnTo>
                  <a:close/>
                </a:path>
                <a:path w="38100" h="4765040">
                  <a:moveTo>
                    <a:pt x="19051" y="3354473"/>
                  </a:moveTo>
                  <a:lnTo>
                    <a:pt x="11636" y="3355970"/>
                  </a:lnTo>
                  <a:lnTo>
                    <a:pt x="5581" y="3360053"/>
                  </a:lnTo>
                  <a:lnTo>
                    <a:pt x="1498" y="3366108"/>
                  </a:lnTo>
                  <a:lnTo>
                    <a:pt x="1" y="3373561"/>
                  </a:lnTo>
                  <a:lnTo>
                    <a:pt x="1498" y="3380976"/>
                  </a:lnTo>
                  <a:lnTo>
                    <a:pt x="5581" y="3387032"/>
                  </a:lnTo>
                  <a:lnTo>
                    <a:pt x="11636" y="3391114"/>
                  </a:lnTo>
                  <a:lnTo>
                    <a:pt x="19051" y="3392611"/>
                  </a:lnTo>
                  <a:lnTo>
                    <a:pt x="26466" y="3391114"/>
                  </a:lnTo>
                  <a:lnTo>
                    <a:pt x="32521" y="3387032"/>
                  </a:lnTo>
                  <a:lnTo>
                    <a:pt x="36604" y="3380976"/>
                  </a:lnTo>
                  <a:lnTo>
                    <a:pt x="38101" y="3373523"/>
                  </a:lnTo>
                  <a:lnTo>
                    <a:pt x="36604" y="3366108"/>
                  </a:lnTo>
                  <a:lnTo>
                    <a:pt x="32521" y="3360053"/>
                  </a:lnTo>
                  <a:lnTo>
                    <a:pt x="26466" y="3355970"/>
                  </a:lnTo>
                  <a:lnTo>
                    <a:pt x="19051" y="3354473"/>
                  </a:lnTo>
                  <a:close/>
                </a:path>
                <a:path w="38100" h="4765040">
                  <a:moveTo>
                    <a:pt x="19051" y="3430711"/>
                  </a:moveTo>
                  <a:lnTo>
                    <a:pt x="11636" y="3432209"/>
                  </a:lnTo>
                  <a:lnTo>
                    <a:pt x="5581" y="3436291"/>
                  </a:lnTo>
                  <a:lnTo>
                    <a:pt x="1498" y="3442346"/>
                  </a:lnTo>
                  <a:lnTo>
                    <a:pt x="1" y="3449800"/>
                  </a:lnTo>
                  <a:lnTo>
                    <a:pt x="1498" y="3457215"/>
                  </a:lnTo>
                  <a:lnTo>
                    <a:pt x="5581" y="3463270"/>
                  </a:lnTo>
                  <a:lnTo>
                    <a:pt x="11636" y="3467352"/>
                  </a:lnTo>
                  <a:lnTo>
                    <a:pt x="19051" y="3468850"/>
                  </a:lnTo>
                  <a:lnTo>
                    <a:pt x="26466" y="3467352"/>
                  </a:lnTo>
                  <a:lnTo>
                    <a:pt x="32521" y="3463270"/>
                  </a:lnTo>
                  <a:lnTo>
                    <a:pt x="36604" y="3457215"/>
                  </a:lnTo>
                  <a:lnTo>
                    <a:pt x="38101" y="3449761"/>
                  </a:lnTo>
                  <a:lnTo>
                    <a:pt x="36604" y="3442346"/>
                  </a:lnTo>
                  <a:lnTo>
                    <a:pt x="32521" y="3436291"/>
                  </a:lnTo>
                  <a:lnTo>
                    <a:pt x="26466" y="3432209"/>
                  </a:lnTo>
                  <a:lnTo>
                    <a:pt x="19051" y="3430711"/>
                  </a:lnTo>
                  <a:close/>
                </a:path>
                <a:path w="38100" h="4765040">
                  <a:moveTo>
                    <a:pt x="19051" y="3506950"/>
                  </a:moveTo>
                  <a:lnTo>
                    <a:pt x="11636" y="3508447"/>
                  </a:lnTo>
                  <a:lnTo>
                    <a:pt x="5581" y="3512529"/>
                  </a:lnTo>
                  <a:lnTo>
                    <a:pt x="1498" y="3518585"/>
                  </a:lnTo>
                  <a:lnTo>
                    <a:pt x="1" y="3526038"/>
                  </a:lnTo>
                  <a:lnTo>
                    <a:pt x="1498" y="3533453"/>
                  </a:lnTo>
                  <a:lnTo>
                    <a:pt x="5581" y="3539508"/>
                  </a:lnTo>
                  <a:lnTo>
                    <a:pt x="11636" y="3543591"/>
                  </a:lnTo>
                  <a:lnTo>
                    <a:pt x="19051" y="3545088"/>
                  </a:lnTo>
                  <a:lnTo>
                    <a:pt x="26466" y="3543591"/>
                  </a:lnTo>
                  <a:lnTo>
                    <a:pt x="32521" y="3539508"/>
                  </a:lnTo>
                  <a:lnTo>
                    <a:pt x="36604" y="3533453"/>
                  </a:lnTo>
                  <a:lnTo>
                    <a:pt x="38101" y="3526000"/>
                  </a:lnTo>
                  <a:lnTo>
                    <a:pt x="36604" y="3518585"/>
                  </a:lnTo>
                  <a:lnTo>
                    <a:pt x="32521" y="3512529"/>
                  </a:lnTo>
                  <a:lnTo>
                    <a:pt x="26466" y="3508447"/>
                  </a:lnTo>
                  <a:lnTo>
                    <a:pt x="19051" y="3506950"/>
                  </a:lnTo>
                  <a:close/>
                </a:path>
                <a:path w="38100" h="4765040">
                  <a:moveTo>
                    <a:pt x="19051" y="3583188"/>
                  </a:moveTo>
                  <a:lnTo>
                    <a:pt x="11636" y="3584685"/>
                  </a:lnTo>
                  <a:lnTo>
                    <a:pt x="5581" y="3588767"/>
                  </a:lnTo>
                  <a:lnTo>
                    <a:pt x="1498" y="3594823"/>
                  </a:lnTo>
                  <a:lnTo>
                    <a:pt x="1" y="3602276"/>
                  </a:lnTo>
                  <a:lnTo>
                    <a:pt x="1498" y="3609691"/>
                  </a:lnTo>
                  <a:lnTo>
                    <a:pt x="5581" y="3615746"/>
                  </a:lnTo>
                  <a:lnTo>
                    <a:pt x="11636" y="3619829"/>
                  </a:lnTo>
                  <a:lnTo>
                    <a:pt x="19051" y="3621326"/>
                  </a:lnTo>
                  <a:lnTo>
                    <a:pt x="26466" y="3619829"/>
                  </a:lnTo>
                  <a:lnTo>
                    <a:pt x="32521" y="3615746"/>
                  </a:lnTo>
                  <a:lnTo>
                    <a:pt x="36604" y="3609691"/>
                  </a:lnTo>
                  <a:lnTo>
                    <a:pt x="38101" y="3602238"/>
                  </a:lnTo>
                  <a:lnTo>
                    <a:pt x="36604" y="3594823"/>
                  </a:lnTo>
                  <a:lnTo>
                    <a:pt x="32521" y="3588767"/>
                  </a:lnTo>
                  <a:lnTo>
                    <a:pt x="26466" y="3584685"/>
                  </a:lnTo>
                  <a:lnTo>
                    <a:pt x="19051" y="3583188"/>
                  </a:lnTo>
                  <a:close/>
                </a:path>
                <a:path w="38100" h="4765040">
                  <a:moveTo>
                    <a:pt x="19051" y="3659426"/>
                  </a:moveTo>
                  <a:lnTo>
                    <a:pt x="11636" y="3660923"/>
                  </a:lnTo>
                  <a:lnTo>
                    <a:pt x="5581" y="3665006"/>
                  </a:lnTo>
                  <a:lnTo>
                    <a:pt x="1498" y="3671061"/>
                  </a:lnTo>
                  <a:lnTo>
                    <a:pt x="1" y="3678514"/>
                  </a:lnTo>
                  <a:lnTo>
                    <a:pt x="1498" y="3685929"/>
                  </a:lnTo>
                  <a:lnTo>
                    <a:pt x="5581" y="3691984"/>
                  </a:lnTo>
                  <a:lnTo>
                    <a:pt x="11636" y="3696067"/>
                  </a:lnTo>
                  <a:lnTo>
                    <a:pt x="19051" y="3697564"/>
                  </a:lnTo>
                  <a:lnTo>
                    <a:pt x="26466" y="3696067"/>
                  </a:lnTo>
                  <a:lnTo>
                    <a:pt x="32521" y="3691984"/>
                  </a:lnTo>
                  <a:lnTo>
                    <a:pt x="36604" y="3685929"/>
                  </a:lnTo>
                  <a:lnTo>
                    <a:pt x="38101" y="3678476"/>
                  </a:lnTo>
                  <a:lnTo>
                    <a:pt x="36604" y="3671061"/>
                  </a:lnTo>
                  <a:lnTo>
                    <a:pt x="32521" y="3665006"/>
                  </a:lnTo>
                  <a:lnTo>
                    <a:pt x="26466" y="3660923"/>
                  </a:lnTo>
                  <a:lnTo>
                    <a:pt x="19051" y="3659426"/>
                  </a:lnTo>
                  <a:close/>
                </a:path>
                <a:path w="38100" h="4765040">
                  <a:moveTo>
                    <a:pt x="19051" y="3735664"/>
                  </a:moveTo>
                  <a:lnTo>
                    <a:pt x="11636" y="3737161"/>
                  </a:lnTo>
                  <a:lnTo>
                    <a:pt x="5581" y="3741243"/>
                  </a:lnTo>
                  <a:lnTo>
                    <a:pt x="1498" y="3747298"/>
                  </a:lnTo>
                  <a:lnTo>
                    <a:pt x="1" y="3754752"/>
                  </a:lnTo>
                  <a:lnTo>
                    <a:pt x="1498" y="3762167"/>
                  </a:lnTo>
                  <a:lnTo>
                    <a:pt x="5581" y="3768222"/>
                  </a:lnTo>
                  <a:lnTo>
                    <a:pt x="11636" y="3772305"/>
                  </a:lnTo>
                  <a:lnTo>
                    <a:pt x="19051" y="3773802"/>
                  </a:lnTo>
                  <a:lnTo>
                    <a:pt x="26466" y="3772305"/>
                  </a:lnTo>
                  <a:lnTo>
                    <a:pt x="32521" y="3768222"/>
                  </a:lnTo>
                  <a:lnTo>
                    <a:pt x="36604" y="3762167"/>
                  </a:lnTo>
                  <a:lnTo>
                    <a:pt x="38101" y="3754714"/>
                  </a:lnTo>
                  <a:lnTo>
                    <a:pt x="36604" y="3747298"/>
                  </a:lnTo>
                  <a:lnTo>
                    <a:pt x="32521" y="3741243"/>
                  </a:lnTo>
                  <a:lnTo>
                    <a:pt x="26466" y="3737161"/>
                  </a:lnTo>
                  <a:lnTo>
                    <a:pt x="19051" y="3735664"/>
                  </a:lnTo>
                  <a:close/>
                </a:path>
                <a:path w="38100" h="4765040">
                  <a:moveTo>
                    <a:pt x="19051" y="3811902"/>
                  </a:moveTo>
                  <a:lnTo>
                    <a:pt x="11636" y="3813399"/>
                  </a:lnTo>
                  <a:lnTo>
                    <a:pt x="5581" y="3817481"/>
                  </a:lnTo>
                  <a:lnTo>
                    <a:pt x="1498" y="3823536"/>
                  </a:lnTo>
                  <a:lnTo>
                    <a:pt x="1" y="3830990"/>
                  </a:lnTo>
                  <a:lnTo>
                    <a:pt x="1498" y="3838405"/>
                  </a:lnTo>
                  <a:lnTo>
                    <a:pt x="5581" y="3844460"/>
                  </a:lnTo>
                  <a:lnTo>
                    <a:pt x="11636" y="3848543"/>
                  </a:lnTo>
                  <a:lnTo>
                    <a:pt x="19051" y="3850040"/>
                  </a:lnTo>
                  <a:lnTo>
                    <a:pt x="26466" y="3848543"/>
                  </a:lnTo>
                  <a:lnTo>
                    <a:pt x="32521" y="3844460"/>
                  </a:lnTo>
                  <a:lnTo>
                    <a:pt x="36604" y="3838405"/>
                  </a:lnTo>
                  <a:lnTo>
                    <a:pt x="38101" y="3830952"/>
                  </a:lnTo>
                  <a:lnTo>
                    <a:pt x="36604" y="3823536"/>
                  </a:lnTo>
                  <a:lnTo>
                    <a:pt x="32521" y="3817481"/>
                  </a:lnTo>
                  <a:lnTo>
                    <a:pt x="26466" y="3813399"/>
                  </a:lnTo>
                  <a:lnTo>
                    <a:pt x="19051" y="3811902"/>
                  </a:lnTo>
                  <a:close/>
                </a:path>
                <a:path w="38100" h="4765040">
                  <a:moveTo>
                    <a:pt x="19051" y="3888140"/>
                  </a:moveTo>
                  <a:lnTo>
                    <a:pt x="11636" y="3889637"/>
                  </a:lnTo>
                  <a:lnTo>
                    <a:pt x="5581" y="3893719"/>
                  </a:lnTo>
                  <a:lnTo>
                    <a:pt x="1498" y="3899775"/>
                  </a:lnTo>
                  <a:lnTo>
                    <a:pt x="1" y="3907227"/>
                  </a:lnTo>
                  <a:lnTo>
                    <a:pt x="1498" y="3914642"/>
                  </a:lnTo>
                  <a:lnTo>
                    <a:pt x="5581" y="3920698"/>
                  </a:lnTo>
                  <a:lnTo>
                    <a:pt x="11636" y="3924780"/>
                  </a:lnTo>
                  <a:lnTo>
                    <a:pt x="19051" y="3926277"/>
                  </a:lnTo>
                  <a:lnTo>
                    <a:pt x="26466" y="3924780"/>
                  </a:lnTo>
                  <a:lnTo>
                    <a:pt x="32521" y="3920698"/>
                  </a:lnTo>
                  <a:lnTo>
                    <a:pt x="36604" y="3914642"/>
                  </a:lnTo>
                  <a:lnTo>
                    <a:pt x="38101" y="3907190"/>
                  </a:lnTo>
                  <a:lnTo>
                    <a:pt x="36604" y="3899775"/>
                  </a:lnTo>
                  <a:lnTo>
                    <a:pt x="32521" y="3893719"/>
                  </a:lnTo>
                  <a:lnTo>
                    <a:pt x="26466" y="3889637"/>
                  </a:lnTo>
                  <a:lnTo>
                    <a:pt x="19051" y="3888140"/>
                  </a:lnTo>
                  <a:close/>
                </a:path>
                <a:path w="38100" h="4765040">
                  <a:moveTo>
                    <a:pt x="19051" y="3964377"/>
                  </a:moveTo>
                  <a:lnTo>
                    <a:pt x="11636" y="3965874"/>
                  </a:lnTo>
                  <a:lnTo>
                    <a:pt x="5581" y="3969957"/>
                  </a:lnTo>
                  <a:lnTo>
                    <a:pt x="1498" y="3976012"/>
                  </a:lnTo>
                  <a:lnTo>
                    <a:pt x="1" y="3983465"/>
                  </a:lnTo>
                  <a:lnTo>
                    <a:pt x="1498" y="3990881"/>
                  </a:lnTo>
                  <a:lnTo>
                    <a:pt x="5581" y="3996936"/>
                  </a:lnTo>
                  <a:lnTo>
                    <a:pt x="11636" y="4001018"/>
                  </a:lnTo>
                  <a:lnTo>
                    <a:pt x="19051" y="4002515"/>
                  </a:lnTo>
                  <a:lnTo>
                    <a:pt x="26466" y="4001018"/>
                  </a:lnTo>
                  <a:lnTo>
                    <a:pt x="32521" y="3996936"/>
                  </a:lnTo>
                  <a:lnTo>
                    <a:pt x="36604" y="3990881"/>
                  </a:lnTo>
                  <a:lnTo>
                    <a:pt x="38101" y="3983427"/>
                  </a:lnTo>
                  <a:lnTo>
                    <a:pt x="36604" y="3976012"/>
                  </a:lnTo>
                  <a:lnTo>
                    <a:pt x="32521" y="3969957"/>
                  </a:lnTo>
                  <a:lnTo>
                    <a:pt x="26466" y="3965874"/>
                  </a:lnTo>
                  <a:lnTo>
                    <a:pt x="19051" y="3964377"/>
                  </a:lnTo>
                  <a:close/>
                </a:path>
                <a:path w="38100" h="4765040">
                  <a:moveTo>
                    <a:pt x="19051" y="4040615"/>
                  </a:moveTo>
                  <a:lnTo>
                    <a:pt x="11636" y="4042112"/>
                  </a:lnTo>
                  <a:lnTo>
                    <a:pt x="5581" y="4046195"/>
                  </a:lnTo>
                  <a:lnTo>
                    <a:pt x="1498" y="4052250"/>
                  </a:lnTo>
                  <a:lnTo>
                    <a:pt x="1" y="4059703"/>
                  </a:lnTo>
                  <a:lnTo>
                    <a:pt x="1498" y="4067119"/>
                  </a:lnTo>
                  <a:lnTo>
                    <a:pt x="5581" y="4073174"/>
                  </a:lnTo>
                  <a:lnTo>
                    <a:pt x="11636" y="4077256"/>
                  </a:lnTo>
                  <a:lnTo>
                    <a:pt x="19051" y="4078753"/>
                  </a:lnTo>
                  <a:lnTo>
                    <a:pt x="26466" y="4077256"/>
                  </a:lnTo>
                  <a:lnTo>
                    <a:pt x="32521" y="4073174"/>
                  </a:lnTo>
                  <a:lnTo>
                    <a:pt x="36604" y="4067119"/>
                  </a:lnTo>
                  <a:lnTo>
                    <a:pt x="38101" y="4059665"/>
                  </a:lnTo>
                  <a:lnTo>
                    <a:pt x="36604" y="4052250"/>
                  </a:lnTo>
                  <a:lnTo>
                    <a:pt x="32521" y="4046195"/>
                  </a:lnTo>
                  <a:lnTo>
                    <a:pt x="26466" y="4042112"/>
                  </a:lnTo>
                  <a:lnTo>
                    <a:pt x="19051" y="4040615"/>
                  </a:lnTo>
                  <a:close/>
                </a:path>
                <a:path w="38100" h="4765040">
                  <a:moveTo>
                    <a:pt x="19051" y="4116853"/>
                  </a:moveTo>
                  <a:lnTo>
                    <a:pt x="11636" y="4118350"/>
                  </a:lnTo>
                  <a:lnTo>
                    <a:pt x="5581" y="4122433"/>
                  </a:lnTo>
                  <a:lnTo>
                    <a:pt x="1498" y="4128488"/>
                  </a:lnTo>
                  <a:lnTo>
                    <a:pt x="1" y="4135941"/>
                  </a:lnTo>
                  <a:lnTo>
                    <a:pt x="1498" y="4143356"/>
                  </a:lnTo>
                  <a:lnTo>
                    <a:pt x="5581" y="4149411"/>
                  </a:lnTo>
                  <a:lnTo>
                    <a:pt x="11636" y="4153494"/>
                  </a:lnTo>
                  <a:lnTo>
                    <a:pt x="19051" y="4154991"/>
                  </a:lnTo>
                  <a:lnTo>
                    <a:pt x="26466" y="4153494"/>
                  </a:lnTo>
                  <a:lnTo>
                    <a:pt x="32521" y="4149411"/>
                  </a:lnTo>
                  <a:lnTo>
                    <a:pt x="36604" y="4143356"/>
                  </a:lnTo>
                  <a:lnTo>
                    <a:pt x="38101" y="4135903"/>
                  </a:lnTo>
                  <a:lnTo>
                    <a:pt x="36604" y="4128488"/>
                  </a:lnTo>
                  <a:lnTo>
                    <a:pt x="32521" y="4122433"/>
                  </a:lnTo>
                  <a:lnTo>
                    <a:pt x="26466" y="4118350"/>
                  </a:lnTo>
                  <a:lnTo>
                    <a:pt x="19051" y="4116853"/>
                  </a:lnTo>
                  <a:close/>
                </a:path>
                <a:path w="38100" h="4765040">
                  <a:moveTo>
                    <a:pt x="19051" y="4193091"/>
                  </a:moveTo>
                  <a:lnTo>
                    <a:pt x="11636" y="4194588"/>
                  </a:lnTo>
                  <a:lnTo>
                    <a:pt x="5581" y="4198671"/>
                  </a:lnTo>
                  <a:lnTo>
                    <a:pt x="1498" y="4204726"/>
                  </a:lnTo>
                  <a:lnTo>
                    <a:pt x="1" y="4212179"/>
                  </a:lnTo>
                  <a:lnTo>
                    <a:pt x="1498" y="4219594"/>
                  </a:lnTo>
                  <a:lnTo>
                    <a:pt x="5581" y="4225650"/>
                  </a:lnTo>
                  <a:lnTo>
                    <a:pt x="11636" y="4229732"/>
                  </a:lnTo>
                  <a:lnTo>
                    <a:pt x="19051" y="4231229"/>
                  </a:lnTo>
                  <a:lnTo>
                    <a:pt x="26466" y="4229732"/>
                  </a:lnTo>
                  <a:lnTo>
                    <a:pt x="32521" y="4225650"/>
                  </a:lnTo>
                  <a:lnTo>
                    <a:pt x="36604" y="4219594"/>
                  </a:lnTo>
                  <a:lnTo>
                    <a:pt x="38101" y="4212141"/>
                  </a:lnTo>
                  <a:lnTo>
                    <a:pt x="36604" y="4204726"/>
                  </a:lnTo>
                  <a:lnTo>
                    <a:pt x="32521" y="4198671"/>
                  </a:lnTo>
                  <a:lnTo>
                    <a:pt x="26466" y="4194588"/>
                  </a:lnTo>
                  <a:lnTo>
                    <a:pt x="19051" y="4193091"/>
                  </a:lnTo>
                  <a:close/>
                </a:path>
                <a:path w="38100" h="4765040">
                  <a:moveTo>
                    <a:pt x="19051" y="4269329"/>
                  </a:moveTo>
                  <a:lnTo>
                    <a:pt x="11636" y="4270826"/>
                  </a:lnTo>
                  <a:lnTo>
                    <a:pt x="5581" y="4274909"/>
                  </a:lnTo>
                  <a:lnTo>
                    <a:pt x="1498" y="4280964"/>
                  </a:lnTo>
                  <a:lnTo>
                    <a:pt x="1" y="4288417"/>
                  </a:lnTo>
                  <a:lnTo>
                    <a:pt x="1498" y="4295832"/>
                  </a:lnTo>
                  <a:lnTo>
                    <a:pt x="5581" y="4301888"/>
                  </a:lnTo>
                  <a:lnTo>
                    <a:pt x="11636" y="4305970"/>
                  </a:lnTo>
                  <a:lnTo>
                    <a:pt x="19051" y="4307467"/>
                  </a:lnTo>
                  <a:lnTo>
                    <a:pt x="26466" y="4305970"/>
                  </a:lnTo>
                  <a:lnTo>
                    <a:pt x="32521" y="4301888"/>
                  </a:lnTo>
                  <a:lnTo>
                    <a:pt x="36604" y="4295832"/>
                  </a:lnTo>
                  <a:lnTo>
                    <a:pt x="38101" y="4288379"/>
                  </a:lnTo>
                  <a:lnTo>
                    <a:pt x="36604" y="4280964"/>
                  </a:lnTo>
                  <a:lnTo>
                    <a:pt x="32521" y="4274909"/>
                  </a:lnTo>
                  <a:lnTo>
                    <a:pt x="26466" y="4270826"/>
                  </a:lnTo>
                  <a:lnTo>
                    <a:pt x="19051" y="4269329"/>
                  </a:lnTo>
                  <a:close/>
                </a:path>
                <a:path w="38100" h="4765040">
                  <a:moveTo>
                    <a:pt x="19051" y="4345567"/>
                  </a:moveTo>
                  <a:lnTo>
                    <a:pt x="11636" y="4347064"/>
                  </a:lnTo>
                  <a:lnTo>
                    <a:pt x="5581" y="4351147"/>
                  </a:lnTo>
                  <a:lnTo>
                    <a:pt x="1498" y="4357202"/>
                  </a:lnTo>
                  <a:lnTo>
                    <a:pt x="1" y="4364655"/>
                  </a:lnTo>
                  <a:lnTo>
                    <a:pt x="1498" y="4372070"/>
                  </a:lnTo>
                  <a:lnTo>
                    <a:pt x="5581" y="4378126"/>
                  </a:lnTo>
                  <a:lnTo>
                    <a:pt x="11636" y="4382208"/>
                  </a:lnTo>
                  <a:lnTo>
                    <a:pt x="19051" y="4383705"/>
                  </a:lnTo>
                  <a:lnTo>
                    <a:pt x="26466" y="4382208"/>
                  </a:lnTo>
                  <a:lnTo>
                    <a:pt x="32521" y="4378126"/>
                  </a:lnTo>
                  <a:lnTo>
                    <a:pt x="36604" y="4372070"/>
                  </a:lnTo>
                  <a:lnTo>
                    <a:pt x="38101" y="4364617"/>
                  </a:lnTo>
                  <a:lnTo>
                    <a:pt x="36604" y="4357202"/>
                  </a:lnTo>
                  <a:lnTo>
                    <a:pt x="32521" y="4351147"/>
                  </a:lnTo>
                  <a:lnTo>
                    <a:pt x="26466" y="4347064"/>
                  </a:lnTo>
                  <a:lnTo>
                    <a:pt x="19051" y="4345567"/>
                  </a:lnTo>
                  <a:close/>
                </a:path>
                <a:path w="38100" h="4765040">
                  <a:moveTo>
                    <a:pt x="19051" y="4421805"/>
                  </a:moveTo>
                  <a:lnTo>
                    <a:pt x="11636" y="4423303"/>
                  </a:lnTo>
                  <a:lnTo>
                    <a:pt x="5581" y="4427385"/>
                  </a:lnTo>
                  <a:lnTo>
                    <a:pt x="1498" y="4433441"/>
                  </a:lnTo>
                  <a:lnTo>
                    <a:pt x="1" y="4440894"/>
                  </a:lnTo>
                  <a:lnTo>
                    <a:pt x="1498" y="4448309"/>
                  </a:lnTo>
                  <a:lnTo>
                    <a:pt x="5581" y="4454364"/>
                  </a:lnTo>
                  <a:lnTo>
                    <a:pt x="11636" y="4458446"/>
                  </a:lnTo>
                  <a:lnTo>
                    <a:pt x="19051" y="4459944"/>
                  </a:lnTo>
                  <a:lnTo>
                    <a:pt x="26466" y="4458446"/>
                  </a:lnTo>
                  <a:lnTo>
                    <a:pt x="32521" y="4454364"/>
                  </a:lnTo>
                  <a:lnTo>
                    <a:pt x="36604" y="4448309"/>
                  </a:lnTo>
                  <a:lnTo>
                    <a:pt x="38101" y="4440855"/>
                  </a:lnTo>
                  <a:lnTo>
                    <a:pt x="36604" y="4433441"/>
                  </a:lnTo>
                  <a:lnTo>
                    <a:pt x="32521" y="4427385"/>
                  </a:lnTo>
                  <a:lnTo>
                    <a:pt x="26466" y="4423303"/>
                  </a:lnTo>
                  <a:lnTo>
                    <a:pt x="19051" y="4421805"/>
                  </a:lnTo>
                  <a:close/>
                </a:path>
                <a:path w="38100" h="4765040">
                  <a:moveTo>
                    <a:pt x="19051" y="4498044"/>
                  </a:moveTo>
                  <a:lnTo>
                    <a:pt x="11636" y="4499541"/>
                  </a:lnTo>
                  <a:lnTo>
                    <a:pt x="5581" y="4503623"/>
                  </a:lnTo>
                  <a:lnTo>
                    <a:pt x="1498" y="4509679"/>
                  </a:lnTo>
                  <a:lnTo>
                    <a:pt x="1" y="4517132"/>
                  </a:lnTo>
                  <a:lnTo>
                    <a:pt x="1498" y="4524547"/>
                  </a:lnTo>
                  <a:lnTo>
                    <a:pt x="5581" y="4530602"/>
                  </a:lnTo>
                  <a:lnTo>
                    <a:pt x="11636" y="4534685"/>
                  </a:lnTo>
                  <a:lnTo>
                    <a:pt x="19051" y="4536182"/>
                  </a:lnTo>
                  <a:lnTo>
                    <a:pt x="26466" y="4534685"/>
                  </a:lnTo>
                  <a:lnTo>
                    <a:pt x="32521" y="4530602"/>
                  </a:lnTo>
                  <a:lnTo>
                    <a:pt x="36604" y="4524547"/>
                  </a:lnTo>
                  <a:lnTo>
                    <a:pt x="38101" y="4517094"/>
                  </a:lnTo>
                  <a:lnTo>
                    <a:pt x="36604" y="4509679"/>
                  </a:lnTo>
                  <a:lnTo>
                    <a:pt x="32521" y="4503623"/>
                  </a:lnTo>
                  <a:lnTo>
                    <a:pt x="26466" y="4499541"/>
                  </a:lnTo>
                  <a:lnTo>
                    <a:pt x="19051" y="4498044"/>
                  </a:lnTo>
                  <a:close/>
                </a:path>
                <a:path w="38100" h="4765040">
                  <a:moveTo>
                    <a:pt x="19051" y="4574282"/>
                  </a:moveTo>
                  <a:lnTo>
                    <a:pt x="11636" y="4575779"/>
                  </a:lnTo>
                  <a:lnTo>
                    <a:pt x="5581" y="4579861"/>
                  </a:lnTo>
                  <a:lnTo>
                    <a:pt x="1498" y="4585917"/>
                  </a:lnTo>
                  <a:lnTo>
                    <a:pt x="1" y="4593370"/>
                  </a:lnTo>
                  <a:lnTo>
                    <a:pt x="1498" y="4600785"/>
                  </a:lnTo>
                  <a:lnTo>
                    <a:pt x="5581" y="4606840"/>
                  </a:lnTo>
                  <a:lnTo>
                    <a:pt x="11636" y="4610923"/>
                  </a:lnTo>
                  <a:lnTo>
                    <a:pt x="19051" y="4612420"/>
                  </a:lnTo>
                  <a:lnTo>
                    <a:pt x="26466" y="4610923"/>
                  </a:lnTo>
                  <a:lnTo>
                    <a:pt x="32521" y="4606840"/>
                  </a:lnTo>
                  <a:lnTo>
                    <a:pt x="36604" y="4600785"/>
                  </a:lnTo>
                  <a:lnTo>
                    <a:pt x="38101" y="4593332"/>
                  </a:lnTo>
                  <a:lnTo>
                    <a:pt x="36604" y="4585917"/>
                  </a:lnTo>
                  <a:lnTo>
                    <a:pt x="32521" y="4579861"/>
                  </a:lnTo>
                  <a:lnTo>
                    <a:pt x="26466" y="4575779"/>
                  </a:lnTo>
                  <a:lnTo>
                    <a:pt x="19051" y="4574282"/>
                  </a:lnTo>
                  <a:close/>
                </a:path>
                <a:path w="38100" h="4765040">
                  <a:moveTo>
                    <a:pt x="19051" y="4650520"/>
                  </a:moveTo>
                  <a:lnTo>
                    <a:pt x="11636" y="4652017"/>
                  </a:lnTo>
                  <a:lnTo>
                    <a:pt x="5581" y="4656100"/>
                  </a:lnTo>
                  <a:lnTo>
                    <a:pt x="1498" y="4662155"/>
                  </a:lnTo>
                  <a:lnTo>
                    <a:pt x="1" y="4669608"/>
                  </a:lnTo>
                  <a:lnTo>
                    <a:pt x="1498" y="4677023"/>
                  </a:lnTo>
                  <a:lnTo>
                    <a:pt x="5581" y="4683078"/>
                  </a:lnTo>
                  <a:lnTo>
                    <a:pt x="11636" y="4687161"/>
                  </a:lnTo>
                  <a:lnTo>
                    <a:pt x="19051" y="4688658"/>
                  </a:lnTo>
                  <a:lnTo>
                    <a:pt x="26466" y="4687161"/>
                  </a:lnTo>
                  <a:lnTo>
                    <a:pt x="32521" y="4683078"/>
                  </a:lnTo>
                  <a:lnTo>
                    <a:pt x="36604" y="4677023"/>
                  </a:lnTo>
                  <a:lnTo>
                    <a:pt x="38101" y="4669570"/>
                  </a:lnTo>
                  <a:lnTo>
                    <a:pt x="36604" y="4662155"/>
                  </a:lnTo>
                  <a:lnTo>
                    <a:pt x="32521" y="4656100"/>
                  </a:lnTo>
                  <a:lnTo>
                    <a:pt x="26466" y="4652017"/>
                  </a:lnTo>
                  <a:lnTo>
                    <a:pt x="19051" y="4650520"/>
                  </a:lnTo>
                  <a:close/>
                </a:path>
                <a:path w="38100" h="4765040">
                  <a:moveTo>
                    <a:pt x="19051" y="4726758"/>
                  </a:moveTo>
                  <a:lnTo>
                    <a:pt x="11636" y="4728255"/>
                  </a:lnTo>
                  <a:lnTo>
                    <a:pt x="5581" y="4732338"/>
                  </a:lnTo>
                  <a:lnTo>
                    <a:pt x="1498" y="4738393"/>
                  </a:lnTo>
                  <a:lnTo>
                    <a:pt x="1" y="4745846"/>
                  </a:lnTo>
                  <a:lnTo>
                    <a:pt x="1498" y="4753261"/>
                  </a:lnTo>
                  <a:lnTo>
                    <a:pt x="5581" y="4759316"/>
                  </a:lnTo>
                  <a:lnTo>
                    <a:pt x="11636" y="4763399"/>
                  </a:lnTo>
                  <a:lnTo>
                    <a:pt x="19051" y="4764896"/>
                  </a:lnTo>
                  <a:lnTo>
                    <a:pt x="26466" y="4763399"/>
                  </a:lnTo>
                  <a:lnTo>
                    <a:pt x="32522" y="4759316"/>
                  </a:lnTo>
                  <a:lnTo>
                    <a:pt x="36604" y="4753261"/>
                  </a:lnTo>
                  <a:lnTo>
                    <a:pt x="38101" y="4745808"/>
                  </a:lnTo>
                  <a:lnTo>
                    <a:pt x="36604" y="4738393"/>
                  </a:lnTo>
                  <a:lnTo>
                    <a:pt x="32522" y="4732338"/>
                  </a:lnTo>
                  <a:lnTo>
                    <a:pt x="26466" y="4728255"/>
                  </a:lnTo>
                  <a:lnTo>
                    <a:pt x="19051" y="4726758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873625" y="2295331"/>
              <a:ext cx="1298575" cy="346710"/>
            </a:xfrm>
            <a:custGeom>
              <a:avLst/>
              <a:gdLst/>
              <a:ahLst/>
              <a:cxnLst/>
              <a:rect l="l" t="t" r="r" b="b"/>
              <a:pathLst>
                <a:path w="1298575" h="346710">
                  <a:moveTo>
                    <a:pt x="1125402" y="0"/>
                  </a:moveTo>
                  <a:lnTo>
                    <a:pt x="173066" y="0"/>
                  </a:lnTo>
                  <a:lnTo>
                    <a:pt x="127058" y="6182"/>
                  </a:lnTo>
                  <a:lnTo>
                    <a:pt x="85716" y="23628"/>
                  </a:lnTo>
                  <a:lnTo>
                    <a:pt x="50689" y="50690"/>
                  </a:lnTo>
                  <a:lnTo>
                    <a:pt x="23628" y="85716"/>
                  </a:lnTo>
                  <a:lnTo>
                    <a:pt x="6182" y="127058"/>
                  </a:lnTo>
                  <a:lnTo>
                    <a:pt x="0" y="173065"/>
                  </a:lnTo>
                  <a:lnTo>
                    <a:pt x="6182" y="219073"/>
                  </a:lnTo>
                  <a:lnTo>
                    <a:pt x="23628" y="260416"/>
                  </a:lnTo>
                  <a:lnTo>
                    <a:pt x="50689" y="295442"/>
                  </a:lnTo>
                  <a:lnTo>
                    <a:pt x="85716" y="322504"/>
                  </a:lnTo>
                  <a:lnTo>
                    <a:pt x="127058" y="339951"/>
                  </a:lnTo>
                  <a:lnTo>
                    <a:pt x="173066" y="346133"/>
                  </a:lnTo>
                  <a:lnTo>
                    <a:pt x="1125401" y="346134"/>
                  </a:lnTo>
                  <a:lnTo>
                    <a:pt x="1171409" y="339952"/>
                  </a:lnTo>
                  <a:lnTo>
                    <a:pt x="1212751" y="322505"/>
                  </a:lnTo>
                  <a:lnTo>
                    <a:pt x="1247778" y="295444"/>
                  </a:lnTo>
                  <a:lnTo>
                    <a:pt x="1274839" y="260417"/>
                  </a:lnTo>
                  <a:lnTo>
                    <a:pt x="1292286" y="219075"/>
                  </a:lnTo>
                  <a:lnTo>
                    <a:pt x="1298469" y="173066"/>
                  </a:lnTo>
                  <a:lnTo>
                    <a:pt x="1292287" y="127058"/>
                  </a:lnTo>
                  <a:lnTo>
                    <a:pt x="1274841" y="85716"/>
                  </a:lnTo>
                  <a:lnTo>
                    <a:pt x="1247779" y="50690"/>
                  </a:lnTo>
                  <a:lnTo>
                    <a:pt x="1212753" y="23628"/>
                  </a:lnTo>
                  <a:lnTo>
                    <a:pt x="1171411" y="6182"/>
                  </a:lnTo>
                  <a:lnTo>
                    <a:pt x="1125402" y="0"/>
                  </a:lnTo>
                  <a:close/>
                </a:path>
              </a:pathLst>
            </a:custGeom>
            <a:solidFill>
              <a:srgbClr val="D63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790261" y="1417828"/>
            <a:ext cx="49599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i="1" spc="-5" dirty="0">
                <a:solidFill>
                  <a:srgbClr val="FFFFFF"/>
                </a:solidFill>
                <a:latin typeface="Arial"/>
                <a:cs typeface="Arial"/>
              </a:rPr>
              <a:t>DURING</a:t>
            </a:r>
            <a:r>
              <a:rPr sz="2800" b="1" i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5" dirty="0">
                <a:solidFill>
                  <a:srgbClr val="FFFFFF"/>
                </a:solidFill>
                <a:latin typeface="Arial"/>
                <a:cs typeface="Arial"/>
              </a:rPr>
              <a:t>LIFE-THREATENING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620019" y="1439163"/>
            <a:ext cx="47421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i="1" spc="-5" dirty="0">
                <a:solidFill>
                  <a:srgbClr val="FFFFFF"/>
                </a:solidFill>
                <a:latin typeface="Arial"/>
                <a:cs typeface="Arial"/>
              </a:rPr>
              <a:t>AFTER</a:t>
            </a:r>
            <a:r>
              <a:rPr sz="2800" b="1" i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5" dirty="0">
                <a:solidFill>
                  <a:srgbClr val="FFFFFF"/>
                </a:solidFill>
                <a:latin typeface="Arial"/>
                <a:cs typeface="Arial"/>
              </a:rPr>
              <a:t>LIFE-THREATENING</a:t>
            </a:r>
            <a:endParaRPr sz="2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29384" y="2126379"/>
            <a:ext cx="5064760" cy="5899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55"/>
              </a:lnSpc>
              <a:tabLst>
                <a:tab pos="782320" algn="l"/>
                <a:tab pos="4068445" algn="l"/>
              </a:tabLst>
            </a:pPr>
            <a:r>
              <a:rPr sz="6000" baseline="-9027" dirty="0">
                <a:solidFill>
                  <a:srgbClr val="FFFFFF"/>
                </a:solidFill>
                <a:latin typeface="Arial Black"/>
                <a:cs typeface="Arial Black"/>
              </a:rPr>
              <a:t>	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MASSIVE</a:t>
            </a: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BLEEDING	</a:t>
            </a:r>
            <a:r>
              <a:rPr sz="2400" b="1" spc="-7" baseline="8680" dirty="0">
                <a:solidFill>
                  <a:srgbClr val="F2F2F2"/>
                </a:solidFill>
                <a:latin typeface="Arial"/>
                <a:cs typeface="Arial"/>
              </a:rPr>
              <a:t>#1</a:t>
            </a:r>
            <a:r>
              <a:rPr sz="2400" b="1" spc="-44" baseline="868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2400" b="1" spc="-7" baseline="8680" dirty="0">
                <a:solidFill>
                  <a:srgbClr val="F2F2F2"/>
                </a:solidFill>
                <a:latin typeface="Arial"/>
                <a:cs typeface="Arial"/>
              </a:rPr>
              <a:t>Priority</a:t>
            </a:r>
            <a:endParaRPr sz="2400" baseline="868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699403" y="6567128"/>
            <a:ext cx="16256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4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32" name="object 13">
            <a:extLst>
              <a:ext uri="{FF2B5EF4-FFF2-40B4-BE49-F238E27FC236}">
                <a16:creationId xmlns:a16="http://schemas.microsoft.com/office/drawing/2014/main" id="{590ECDE0-E56E-2699-E2E3-1460F3C217E9}"/>
              </a:ext>
            </a:extLst>
          </p:cNvPr>
          <p:cNvSpPr txBox="1"/>
          <p:nvPr/>
        </p:nvSpPr>
        <p:spPr>
          <a:xfrm>
            <a:off x="921448" y="1981200"/>
            <a:ext cx="505459" cy="431736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53975" marR="5080" indent="-41910" algn="just">
              <a:lnSpc>
                <a:spcPct val="140900"/>
              </a:lnSpc>
              <a:spcBef>
                <a:spcPts val="80"/>
              </a:spcBef>
            </a:pPr>
            <a:r>
              <a:rPr sz="4000" spc="-50" dirty="0">
                <a:solidFill>
                  <a:srgbClr val="FFFFFF"/>
                </a:solidFill>
                <a:latin typeface="Arial Black"/>
                <a:cs typeface="Arial Black"/>
              </a:rPr>
              <a:t>M A R C H</a:t>
            </a:r>
            <a:endParaRPr sz="4000" dirty="0">
              <a:latin typeface="Arial Black"/>
              <a:cs typeface="Arial Black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9697F5C-D83D-2EFD-ABE7-24066BC3D93A}"/>
              </a:ext>
            </a:extLst>
          </p:cNvPr>
          <p:cNvGrpSpPr/>
          <p:nvPr/>
        </p:nvGrpSpPr>
        <p:grpSpPr>
          <a:xfrm>
            <a:off x="6719146" y="2250490"/>
            <a:ext cx="2949394" cy="3624021"/>
            <a:chOff x="6719146" y="2250490"/>
            <a:chExt cx="2949394" cy="3624021"/>
          </a:xfrm>
        </p:grpSpPr>
        <p:sp>
          <p:nvSpPr>
            <p:cNvPr id="34" name="object 15">
              <a:extLst>
                <a:ext uri="{FF2B5EF4-FFF2-40B4-BE49-F238E27FC236}">
                  <a16:creationId xmlns:a16="http://schemas.microsoft.com/office/drawing/2014/main" id="{F79168E8-B569-B6A1-277A-D39EE797BF08}"/>
                </a:ext>
              </a:extLst>
            </p:cNvPr>
            <p:cNvSpPr/>
            <p:nvPr/>
          </p:nvSpPr>
          <p:spPr>
            <a:xfrm>
              <a:off x="6764392" y="3243883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4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4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299"/>
                  </a:lnTo>
                  <a:lnTo>
                    <a:pt x="25443" y="241379"/>
                  </a:lnTo>
                  <a:lnTo>
                    <a:pt x="11544" y="284925"/>
                  </a:lnTo>
                  <a:lnTo>
                    <a:pt x="2945" y="330583"/>
                  </a:lnTo>
                  <a:lnTo>
                    <a:pt x="0" y="377998"/>
                  </a:lnTo>
                  <a:lnTo>
                    <a:pt x="2945" y="425414"/>
                  </a:lnTo>
                  <a:lnTo>
                    <a:pt x="11544" y="471072"/>
                  </a:lnTo>
                  <a:lnTo>
                    <a:pt x="25443" y="514618"/>
                  </a:lnTo>
                  <a:lnTo>
                    <a:pt x="44288" y="555698"/>
                  </a:lnTo>
                  <a:lnTo>
                    <a:pt x="67725" y="593958"/>
                  </a:lnTo>
                  <a:lnTo>
                    <a:pt x="95398" y="629044"/>
                  </a:lnTo>
                  <a:lnTo>
                    <a:pt x="126955" y="660600"/>
                  </a:lnTo>
                  <a:lnTo>
                    <a:pt x="162040" y="688274"/>
                  </a:lnTo>
                  <a:lnTo>
                    <a:pt x="200300" y="711710"/>
                  </a:lnTo>
                  <a:lnTo>
                    <a:pt x="241380" y="730555"/>
                  </a:lnTo>
                  <a:lnTo>
                    <a:pt x="284926" y="744454"/>
                  </a:lnTo>
                  <a:lnTo>
                    <a:pt x="330584" y="753054"/>
                  </a:lnTo>
                  <a:lnTo>
                    <a:pt x="378000" y="755999"/>
                  </a:lnTo>
                  <a:lnTo>
                    <a:pt x="425415" y="753054"/>
                  </a:lnTo>
                  <a:lnTo>
                    <a:pt x="471073" y="744454"/>
                  </a:lnTo>
                  <a:lnTo>
                    <a:pt x="514619" y="730555"/>
                  </a:lnTo>
                  <a:lnTo>
                    <a:pt x="555699" y="711710"/>
                  </a:lnTo>
                  <a:lnTo>
                    <a:pt x="593959" y="688274"/>
                  </a:lnTo>
                  <a:lnTo>
                    <a:pt x="629044" y="660600"/>
                  </a:lnTo>
                  <a:lnTo>
                    <a:pt x="660600" y="629044"/>
                  </a:lnTo>
                  <a:lnTo>
                    <a:pt x="688274" y="593958"/>
                  </a:lnTo>
                  <a:lnTo>
                    <a:pt x="711710" y="555698"/>
                  </a:lnTo>
                  <a:lnTo>
                    <a:pt x="730555" y="514618"/>
                  </a:lnTo>
                  <a:lnTo>
                    <a:pt x="744454" y="471072"/>
                  </a:lnTo>
                  <a:lnTo>
                    <a:pt x="753054" y="425414"/>
                  </a:lnTo>
                  <a:lnTo>
                    <a:pt x="755999" y="377998"/>
                  </a:lnTo>
                  <a:lnTo>
                    <a:pt x="753054" y="330583"/>
                  </a:lnTo>
                  <a:lnTo>
                    <a:pt x="744454" y="284925"/>
                  </a:lnTo>
                  <a:lnTo>
                    <a:pt x="730555" y="241379"/>
                  </a:lnTo>
                  <a:lnTo>
                    <a:pt x="711710" y="200299"/>
                  </a:lnTo>
                  <a:lnTo>
                    <a:pt x="688274" y="162040"/>
                  </a:lnTo>
                  <a:lnTo>
                    <a:pt x="660600" y="126955"/>
                  </a:lnTo>
                  <a:lnTo>
                    <a:pt x="629044" y="95398"/>
                  </a:lnTo>
                  <a:lnTo>
                    <a:pt x="593959" y="67724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6">
              <a:extLst>
                <a:ext uri="{FF2B5EF4-FFF2-40B4-BE49-F238E27FC236}">
                  <a16:creationId xmlns:a16="http://schemas.microsoft.com/office/drawing/2014/main" id="{E359857B-8C9B-0018-2B3C-32773DEFE67A}"/>
                </a:ext>
              </a:extLst>
            </p:cNvPr>
            <p:cNvSpPr txBox="1"/>
            <p:nvPr/>
          </p:nvSpPr>
          <p:spPr>
            <a:xfrm>
              <a:off x="7696230" y="3457050"/>
              <a:ext cx="1972310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400" b="1" spc="-10" dirty="0">
                  <a:solidFill>
                    <a:srgbClr val="FFFFFF"/>
                  </a:solidFill>
                  <a:latin typeface="Arial"/>
                  <a:cs typeface="Arial"/>
                </a:rPr>
                <a:t>ANTIBIOTICS</a:t>
              </a:r>
              <a:endParaRPr sz="2400" dirty="0">
                <a:latin typeface="Arial"/>
                <a:cs typeface="Arial"/>
              </a:endParaRPr>
            </a:p>
          </p:txBody>
        </p:sp>
        <p:sp>
          <p:nvSpPr>
            <p:cNvPr id="36" name="object 17">
              <a:extLst>
                <a:ext uri="{FF2B5EF4-FFF2-40B4-BE49-F238E27FC236}">
                  <a16:creationId xmlns:a16="http://schemas.microsoft.com/office/drawing/2014/main" id="{FD9836A5-8646-39AB-EC3B-F1E4220380BF}"/>
                </a:ext>
              </a:extLst>
            </p:cNvPr>
            <p:cNvSpPr/>
            <p:nvPr/>
          </p:nvSpPr>
          <p:spPr>
            <a:xfrm>
              <a:off x="6764392" y="4129586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4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4"/>
                  </a:lnTo>
                  <a:lnTo>
                    <a:pt x="126955" y="95398"/>
                  </a:lnTo>
                  <a:lnTo>
                    <a:pt x="95398" y="126954"/>
                  </a:lnTo>
                  <a:lnTo>
                    <a:pt x="67725" y="162039"/>
                  </a:lnTo>
                  <a:lnTo>
                    <a:pt x="44288" y="200299"/>
                  </a:lnTo>
                  <a:lnTo>
                    <a:pt x="25443" y="241379"/>
                  </a:lnTo>
                  <a:lnTo>
                    <a:pt x="11544" y="284925"/>
                  </a:lnTo>
                  <a:lnTo>
                    <a:pt x="2945" y="330583"/>
                  </a:lnTo>
                  <a:lnTo>
                    <a:pt x="0" y="377998"/>
                  </a:lnTo>
                  <a:lnTo>
                    <a:pt x="2945" y="425414"/>
                  </a:lnTo>
                  <a:lnTo>
                    <a:pt x="11544" y="471072"/>
                  </a:lnTo>
                  <a:lnTo>
                    <a:pt x="25443" y="514618"/>
                  </a:lnTo>
                  <a:lnTo>
                    <a:pt x="44288" y="555698"/>
                  </a:lnTo>
                  <a:lnTo>
                    <a:pt x="67725" y="593958"/>
                  </a:lnTo>
                  <a:lnTo>
                    <a:pt x="95398" y="629044"/>
                  </a:lnTo>
                  <a:lnTo>
                    <a:pt x="126955" y="660600"/>
                  </a:lnTo>
                  <a:lnTo>
                    <a:pt x="162040" y="688274"/>
                  </a:lnTo>
                  <a:lnTo>
                    <a:pt x="200300" y="711710"/>
                  </a:lnTo>
                  <a:lnTo>
                    <a:pt x="241380" y="730555"/>
                  </a:lnTo>
                  <a:lnTo>
                    <a:pt x="284926" y="744454"/>
                  </a:lnTo>
                  <a:lnTo>
                    <a:pt x="330584" y="753054"/>
                  </a:lnTo>
                  <a:lnTo>
                    <a:pt x="378000" y="755999"/>
                  </a:lnTo>
                  <a:lnTo>
                    <a:pt x="425415" y="753054"/>
                  </a:lnTo>
                  <a:lnTo>
                    <a:pt x="471073" y="744454"/>
                  </a:lnTo>
                  <a:lnTo>
                    <a:pt x="514619" y="730555"/>
                  </a:lnTo>
                  <a:lnTo>
                    <a:pt x="555699" y="711710"/>
                  </a:lnTo>
                  <a:lnTo>
                    <a:pt x="593959" y="688274"/>
                  </a:lnTo>
                  <a:lnTo>
                    <a:pt x="629044" y="660600"/>
                  </a:lnTo>
                  <a:lnTo>
                    <a:pt x="660600" y="629044"/>
                  </a:lnTo>
                  <a:lnTo>
                    <a:pt x="688274" y="593958"/>
                  </a:lnTo>
                  <a:lnTo>
                    <a:pt x="711710" y="555698"/>
                  </a:lnTo>
                  <a:lnTo>
                    <a:pt x="730555" y="514618"/>
                  </a:lnTo>
                  <a:lnTo>
                    <a:pt x="744454" y="471072"/>
                  </a:lnTo>
                  <a:lnTo>
                    <a:pt x="753054" y="425414"/>
                  </a:lnTo>
                  <a:lnTo>
                    <a:pt x="755999" y="377998"/>
                  </a:lnTo>
                  <a:lnTo>
                    <a:pt x="753054" y="330583"/>
                  </a:lnTo>
                  <a:lnTo>
                    <a:pt x="744454" y="284925"/>
                  </a:lnTo>
                  <a:lnTo>
                    <a:pt x="730555" y="241379"/>
                  </a:lnTo>
                  <a:lnTo>
                    <a:pt x="711710" y="200299"/>
                  </a:lnTo>
                  <a:lnTo>
                    <a:pt x="688274" y="162039"/>
                  </a:lnTo>
                  <a:lnTo>
                    <a:pt x="660600" y="126954"/>
                  </a:lnTo>
                  <a:lnTo>
                    <a:pt x="629044" y="95398"/>
                  </a:lnTo>
                  <a:lnTo>
                    <a:pt x="593959" y="67724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8">
              <a:extLst>
                <a:ext uri="{FF2B5EF4-FFF2-40B4-BE49-F238E27FC236}">
                  <a16:creationId xmlns:a16="http://schemas.microsoft.com/office/drawing/2014/main" id="{8B4FDBBF-D91C-8AF8-4423-18626B931F29}"/>
                </a:ext>
              </a:extLst>
            </p:cNvPr>
            <p:cNvSpPr txBox="1"/>
            <p:nvPr/>
          </p:nvSpPr>
          <p:spPr>
            <a:xfrm>
              <a:off x="7696230" y="4355305"/>
              <a:ext cx="1414780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400" b="1" spc="-10" dirty="0">
                  <a:solidFill>
                    <a:srgbClr val="FFFFFF"/>
                  </a:solidFill>
                  <a:latin typeface="Arial"/>
                  <a:cs typeface="Arial"/>
                </a:rPr>
                <a:t>WOUNDS</a:t>
              </a:r>
              <a:endParaRPr sz="2400" dirty="0">
                <a:latin typeface="Arial"/>
                <a:cs typeface="Arial"/>
              </a:endParaRPr>
            </a:p>
          </p:txBody>
        </p:sp>
        <p:sp>
          <p:nvSpPr>
            <p:cNvPr id="38" name="object 19">
              <a:extLst>
                <a:ext uri="{FF2B5EF4-FFF2-40B4-BE49-F238E27FC236}">
                  <a16:creationId xmlns:a16="http://schemas.microsoft.com/office/drawing/2014/main" id="{6218E05D-18E0-7E05-87FF-6EB3C155B9C8}"/>
                </a:ext>
              </a:extLst>
            </p:cNvPr>
            <p:cNvSpPr/>
            <p:nvPr/>
          </p:nvSpPr>
          <p:spPr>
            <a:xfrm>
              <a:off x="6764392" y="5015288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4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5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300"/>
                  </a:lnTo>
                  <a:lnTo>
                    <a:pt x="25443" y="241380"/>
                  </a:lnTo>
                  <a:lnTo>
                    <a:pt x="11544" y="284926"/>
                  </a:lnTo>
                  <a:lnTo>
                    <a:pt x="2945" y="330584"/>
                  </a:lnTo>
                  <a:lnTo>
                    <a:pt x="0" y="378000"/>
                  </a:lnTo>
                  <a:lnTo>
                    <a:pt x="2945" y="425415"/>
                  </a:lnTo>
                  <a:lnTo>
                    <a:pt x="11544" y="471073"/>
                  </a:lnTo>
                  <a:lnTo>
                    <a:pt x="25443" y="514619"/>
                  </a:lnTo>
                  <a:lnTo>
                    <a:pt x="44288" y="555700"/>
                  </a:lnTo>
                  <a:lnTo>
                    <a:pt x="67725" y="593959"/>
                  </a:lnTo>
                  <a:lnTo>
                    <a:pt x="95398" y="629045"/>
                  </a:lnTo>
                  <a:lnTo>
                    <a:pt x="126955" y="660601"/>
                  </a:lnTo>
                  <a:lnTo>
                    <a:pt x="162040" y="688275"/>
                  </a:lnTo>
                  <a:lnTo>
                    <a:pt x="200300" y="711711"/>
                  </a:lnTo>
                  <a:lnTo>
                    <a:pt x="241380" y="730556"/>
                  </a:lnTo>
                  <a:lnTo>
                    <a:pt x="284926" y="744456"/>
                  </a:lnTo>
                  <a:lnTo>
                    <a:pt x="330584" y="753055"/>
                  </a:lnTo>
                  <a:lnTo>
                    <a:pt x="378000" y="756000"/>
                  </a:lnTo>
                  <a:lnTo>
                    <a:pt x="425415" y="753055"/>
                  </a:lnTo>
                  <a:lnTo>
                    <a:pt x="471073" y="744456"/>
                  </a:lnTo>
                  <a:lnTo>
                    <a:pt x="514619" y="730556"/>
                  </a:lnTo>
                  <a:lnTo>
                    <a:pt x="555699" y="711711"/>
                  </a:lnTo>
                  <a:lnTo>
                    <a:pt x="593959" y="688275"/>
                  </a:lnTo>
                  <a:lnTo>
                    <a:pt x="629044" y="660601"/>
                  </a:lnTo>
                  <a:lnTo>
                    <a:pt x="660600" y="629045"/>
                  </a:lnTo>
                  <a:lnTo>
                    <a:pt x="688274" y="593959"/>
                  </a:lnTo>
                  <a:lnTo>
                    <a:pt x="711710" y="555700"/>
                  </a:lnTo>
                  <a:lnTo>
                    <a:pt x="730555" y="514619"/>
                  </a:lnTo>
                  <a:lnTo>
                    <a:pt x="744454" y="471073"/>
                  </a:lnTo>
                  <a:lnTo>
                    <a:pt x="753054" y="425415"/>
                  </a:lnTo>
                  <a:lnTo>
                    <a:pt x="755999" y="378000"/>
                  </a:lnTo>
                  <a:lnTo>
                    <a:pt x="753054" y="330584"/>
                  </a:lnTo>
                  <a:lnTo>
                    <a:pt x="744454" y="284926"/>
                  </a:lnTo>
                  <a:lnTo>
                    <a:pt x="730555" y="241380"/>
                  </a:lnTo>
                  <a:lnTo>
                    <a:pt x="711710" y="200300"/>
                  </a:lnTo>
                  <a:lnTo>
                    <a:pt x="688274" y="162040"/>
                  </a:lnTo>
                  <a:lnTo>
                    <a:pt x="660600" y="126955"/>
                  </a:lnTo>
                  <a:lnTo>
                    <a:pt x="629044" y="95398"/>
                  </a:lnTo>
                  <a:lnTo>
                    <a:pt x="593959" y="67725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20">
              <a:extLst>
                <a:ext uri="{FF2B5EF4-FFF2-40B4-BE49-F238E27FC236}">
                  <a16:creationId xmlns:a16="http://schemas.microsoft.com/office/drawing/2014/main" id="{1FDE865C-D0A8-D51E-938B-831A8581A3CD}"/>
                </a:ext>
              </a:extLst>
            </p:cNvPr>
            <p:cNvSpPr txBox="1"/>
            <p:nvPr/>
          </p:nvSpPr>
          <p:spPr>
            <a:xfrm>
              <a:off x="7696230" y="5197850"/>
              <a:ext cx="1650364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400" b="1" spc="-10" dirty="0">
                  <a:solidFill>
                    <a:srgbClr val="FFFFFF"/>
                  </a:solidFill>
                  <a:latin typeface="Arial"/>
                  <a:cs typeface="Arial"/>
                </a:rPr>
                <a:t>SPLINTING</a:t>
              </a:r>
              <a:endParaRPr sz="2400" dirty="0">
                <a:latin typeface="Arial"/>
                <a:cs typeface="Arial"/>
              </a:endParaRPr>
            </a:p>
          </p:txBody>
        </p:sp>
        <p:sp>
          <p:nvSpPr>
            <p:cNvPr id="40" name="object 21">
              <a:extLst>
                <a:ext uri="{FF2B5EF4-FFF2-40B4-BE49-F238E27FC236}">
                  <a16:creationId xmlns:a16="http://schemas.microsoft.com/office/drawing/2014/main" id="{4DEF16AD-C2BC-A10B-9D26-01398480CBCC}"/>
                </a:ext>
              </a:extLst>
            </p:cNvPr>
            <p:cNvSpPr/>
            <p:nvPr/>
          </p:nvSpPr>
          <p:spPr>
            <a:xfrm>
              <a:off x="6764392" y="2325069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4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5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300"/>
                  </a:lnTo>
                  <a:lnTo>
                    <a:pt x="25443" y="241380"/>
                  </a:lnTo>
                  <a:lnTo>
                    <a:pt x="11544" y="284926"/>
                  </a:lnTo>
                  <a:lnTo>
                    <a:pt x="2945" y="330584"/>
                  </a:lnTo>
                  <a:lnTo>
                    <a:pt x="0" y="378000"/>
                  </a:lnTo>
                  <a:lnTo>
                    <a:pt x="2945" y="425415"/>
                  </a:lnTo>
                  <a:lnTo>
                    <a:pt x="11544" y="471073"/>
                  </a:lnTo>
                  <a:lnTo>
                    <a:pt x="25443" y="514619"/>
                  </a:lnTo>
                  <a:lnTo>
                    <a:pt x="44288" y="555700"/>
                  </a:lnTo>
                  <a:lnTo>
                    <a:pt x="67725" y="593959"/>
                  </a:lnTo>
                  <a:lnTo>
                    <a:pt x="95398" y="629045"/>
                  </a:lnTo>
                  <a:lnTo>
                    <a:pt x="126955" y="660601"/>
                  </a:lnTo>
                  <a:lnTo>
                    <a:pt x="162040" y="688275"/>
                  </a:lnTo>
                  <a:lnTo>
                    <a:pt x="200300" y="711711"/>
                  </a:lnTo>
                  <a:lnTo>
                    <a:pt x="241380" y="730556"/>
                  </a:lnTo>
                  <a:lnTo>
                    <a:pt x="284926" y="744456"/>
                  </a:lnTo>
                  <a:lnTo>
                    <a:pt x="330584" y="753055"/>
                  </a:lnTo>
                  <a:lnTo>
                    <a:pt x="378000" y="756000"/>
                  </a:lnTo>
                  <a:lnTo>
                    <a:pt x="425415" y="753055"/>
                  </a:lnTo>
                  <a:lnTo>
                    <a:pt x="471073" y="744456"/>
                  </a:lnTo>
                  <a:lnTo>
                    <a:pt x="514619" y="730556"/>
                  </a:lnTo>
                  <a:lnTo>
                    <a:pt x="555699" y="711711"/>
                  </a:lnTo>
                  <a:lnTo>
                    <a:pt x="593959" y="688275"/>
                  </a:lnTo>
                  <a:lnTo>
                    <a:pt x="629044" y="660601"/>
                  </a:lnTo>
                  <a:lnTo>
                    <a:pt x="660600" y="629045"/>
                  </a:lnTo>
                  <a:lnTo>
                    <a:pt x="688274" y="593959"/>
                  </a:lnTo>
                  <a:lnTo>
                    <a:pt x="711710" y="555700"/>
                  </a:lnTo>
                  <a:lnTo>
                    <a:pt x="730555" y="514619"/>
                  </a:lnTo>
                  <a:lnTo>
                    <a:pt x="744454" y="471073"/>
                  </a:lnTo>
                  <a:lnTo>
                    <a:pt x="753054" y="425415"/>
                  </a:lnTo>
                  <a:lnTo>
                    <a:pt x="755999" y="378000"/>
                  </a:lnTo>
                  <a:lnTo>
                    <a:pt x="753054" y="330584"/>
                  </a:lnTo>
                  <a:lnTo>
                    <a:pt x="744454" y="284926"/>
                  </a:lnTo>
                  <a:lnTo>
                    <a:pt x="730555" y="241380"/>
                  </a:lnTo>
                  <a:lnTo>
                    <a:pt x="711710" y="200300"/>
                  </a:lnTo>
                  <a:lnTo>
                    <a:pt x="688274" y="162040"/>
                  </a:lnTo>
                  <a:lnTo>
                    <a:pt x="660600" y="126955"/>
                  </a:lnTo>
                  <a:lnTo>
                    <a:pt x="629044" y="95398"/>
                  </a:lnTo>
                  <a:lnTo>
                    <a:pt x="593959" y="67725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22">
              <a:extLst>
                <a:ext uri="{FF2B5EF4-FFF2-40B4-BE49-F238E27FC236}">
                  <a16:creationId xmlns:a16="http://schemas.microsoft.com/office/drawing/2014/main" id="{E452C118-C0E3-C7CF-41AF-A1F1D1CE5FEE}"/>
                </a:ext>
              </a:extLst>
            </p:cNvPr>
            <p:cNvSpPr txBox="1"/>
            <p:nvPr/>
          </p:nvSpPr>
          <p:spPr>
            <a:xfrm>
              <a:off x="6763058" y="2250490"/>
              <a:ext cx="758952" cy="801886"/>
            </a:xfrm>
            <a:prstGeom prst="rect">
              <a:avLst/>
            </a:prstGeom>
          </p:spPr>
          <p:txBody>
            <a:bodyPr vert="horz" wrap="square" lIns="0" tIns="1905" rIns="0" bIns="0" rtlCol="0">
              <a:spAutoFit/>
            </a:bodyPr>
            <a:lstStyle/>
            <a:p>
              <a:pPr marL="12700" marR="5080" indent="70485" algn="ctr">
                <a:lnSpc>
                  <a:spcPct val="143700"/>
                </a:lnSpc>
                <a:spcBef>
                  <a:spcPts val="15"/>
                </a:spcBef>
              </a:pPr>
              <a:r>
                <a:rPr sz="4000" spc="-50" dirty="0">
                  <a:solidFill>
                    <a:srgbClr val="FFFFFF"/>
                  </a:solidFill>
                  <a:latin typeface="Arial Black"/>
                  <a:cs typeface="Arial Black"/>
                </a:rPr>
                <a:t>P </a:t>
              </a:r>
              <a:endParaRPr sz="4000" dirty="0">
                <a:latin typeface="Arial Black"/>
                <a:cs typeface="Arial Black"/>
              </a:endParaRPr>
            </a:p>
          </p:txBody>
        </p:sp>
        <p:sp>
          <p:nvSpPr>
            <p:cNvPr id="42" name="object 23">
              <a:extLst>
                <a:ext uri="{FF2B5EF4-FFF2-40B4-BE49-F238E27FC236}">
                  <a16:creationId xmlns:a16="http://schemas.microsoft.com/office/drawing/2014/main" id="{A0A40A4B-19D5-FECC-6451-3F278841A598}"/>
                </a:ext>
              </a:extLst>
            </p:cNvPr>
            <p:cNvSpPr txBox="1"/>
            <p:nvPr/>
          </p:nvSpPr>
          <p:spPr>
            <a:xfrm>
              <a:off x="7696230" y="2558795"/>
              <a:ext cx="731520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400" b="1" spc="-40" dirty="0">
                  <a:solidFill>
                    <a:srgbClr val="FFFFFF"/>
                  </a:solidFill>
                  <a:latin typeface="Arial"/>
                  <a:cs typeface="Arial"/>
                </a:rPr>
                <a:t>PAIN</a:t>
              </a:r>
              <a:endParaRPr sz="2400" dirty="0">
                <a:latin typeface="Arial"/>
                <a:cs typeface="Arial"/>
              </a:endParaRPr>
            </a:p>
          </p:txBody>
        </p:sp>
        <p:sp>
          <p:nvSpPr>
            <p:cNvPr id="43" name="object 22">
              <a:extLst>
                <a:ext uri="{FF2B5EF4-FFF2-40B4-BE49-F238E27FC236}">
                  <a16:creationId xmlns:a16="http://schemas.microsoft.com/office/drawing/2014/main" id="{77EEDFF8-E48E-2FF2-A697-8E95CC7CC47D}"/>
                </a:ext>
              </a:extLst>
            </p:cNvPr>
            <p:cNvSpPr txBox="1"/>
            <p:nvPr/>
          </p:nvSpPr>
          <p:spPr>
            <a:xfrm>
              <a:off x="6724958" y="5115559"/>
              <a:ext cx="758952" cy="758952"/>
            </a:xfrm>
            <a:prstGeom prst="rect">
              <a:avLst/>
            </a:prstGeom>
          </p:spPr>
          <p:txBody>
            <a:bodyPr vert="horz" wrap="square" lIns="0" tIns="1905" rIns="0" bIns="0" rtlCol="0">
              <a:spAutoFit/>
            </a:bodyPr>
            <a:lstStyle/>
            <a:p>
              <a:pPr marL="83185" algn="ctr">
                <a:lnSpc>
                  <a:spcPct val="100000"/>
                </a:lnSpc>
                <a:spcBef>
                  <a:spcPts val="2185"/>
                </a:spcBef>
              </a:pPr>
              <a:r>
                <a:rPr sz="4000" dirty="0">
                  <a:solidFill>
                    <a:srgbClr val="FFFFFF"/>
                  </a:solidFill>
                  <a:latin typeface="Arial Black"/>
                  <a:cs typeface="Arial Black"/>
                </a:rPr>
                <a:t>S</a:t>
              </a:r>
              <a:endParaRPr sz="4000" dirty="0">
                <a:latin typeface="Arial Black"/>
                <a:cs typeface="Arial Black"/>
              </a:endParaRPr>
            </a:p>
          </p:txBody>
        </p:sp>
        <p:sp>
          <p:nvSpPr>
            <p:cNvPr id="44" name="object 22">
              <a:extLst>
                <a:ext uri="{FF2B5EF4-FFF2-40B4-BE49-F238E27FC236}">
                  <a16:creationId xmlns:a16="http://schemas.microsoft.com/office/drawing/2014/main" id="{BA83D975-AEE6-DE55-3063-8EE44CB10788}"/>
                </a:ext>
              </a:extLst>
            </p:cNvPr>
            <p:cNvSpPr txBox="1"/>
            <p:nvPr/>
          </p:nvSpPr>
          <p:spPr>
            <a:xfrm>
              <a:off x="6719146" y="3140241"/>
              <a:ext cx="758952" cy="758952"/>
            </a:xfrm>
            <a:prstGeom prst="rect">
              <a:avLst/>
            </a:prstGeom>
          </p:spPr>
          <p:txBody>
            <a:bodyPr vert="horz" wrap="square" lIns="0" tIns="1905" rIns="0" bIns="0" rtlCol="0">
              <a:spAutoFit/>
            </a:bodyPr>
            <a:lstStyle/>
            <a:p>
              <a:pPr marL="12700" marR="5080" indent="70485" algn="ctr">
                <a:lnSpc>
                  <a:spcPct val="143700"/>
                </a:lnSpc>
                <a:spcBef>
                  <a:spcPts val="15"/>
                </a:spcBef>
              </a:pPr>
              <a:r>
                <a:rPr sz="4000" spc="-50" dirty="0">
                  <a:solidFill>
                    <a:srgbClr val="FFFFFF"/>
                  </a:solidFill>
                  <a:latin typeface="Arial Black"/>
                  <a:cs typeface="Arial Black"/>
                </a:rPr>
                <a:t>A </a:t>
              </a:r>
              <a:endParaRPr sz="4000" dirty="0">
                <a:latin typeface="Arial Black"/>
                <a:cs typeface="Arial Black"/>
              </a:endParaRPr>
            </a:p>
          </p:txBody>
        </p:sp>
        <p:sp>
          <p:nvSpPr>
            <p:cNvPr id="45" name="object 22">
              <a:extLst>
                <a:ext uri="{FF2B5EF4-FFF2-40B4-BE49-F238E27FC236}">
                  <a16:creationId xmlns:a16="http://schemas.microsoft.com/office/drawing/2014/main" id="{BDE80067-8BA0-BF22-8DE9-7AB91E91BDEF}"/>
                </a:ext>
              </a:extLst>
            </p:cNvPr>
            <p:cNvSpPr txBox="1"/>
            <p:nvPr/>
          </p:nvSpPr>
          <p:spPr>
            <a:xfrm>
              <a:off x="6719146" y="4072761"/>
              <a:ext cx="758952" cy="758952"/>
            </a:xfrm>
            <a:prstGeom prst="rect">
              <a:avLst/>
            </a:prstGeom>
          </p:spPr>
          <p:txBody>
            <a:bodyPr vert="horz" wrap="square" lIns="0" tIns="1905" rIns="0" bIns="0" rtlCol="0">
              <a:spAutoFit/>
            </a:bodyPr>
            <a:lstStyle/>
            <a:p>
              <a:pPr marL="12700" marR="5080" indent="70485" algn="ctr">
                <a:lnSpc>
                  <a:spcPct val="143700"/>
                </a:lnSpc>
                <a:spcBef>
                  <a:spcPts val="15"/>
                </a:spcBef>
              </a:pPr>
              <a:r>
                <a:rPr lang="en-US" sz="4000" spc="-50" dirty="0">
                  <a:solidFill>
                    <a:srgbClr val="FFFFFF"/>
                  </a:solidFill>
                  <a:latin typeface="Arial Black"/>
                  <a:cs typeface="Arial Black"/>
                </a:rPr>
                <a:t>W</a:t>
              </a:r>
              <a:endParaRPr sz="4000" dirty="0">
                <a:latin typeface="Arial Black"/>
                <a:cs typeface="Arial Black"/>
              </a:endParaRPr>
            </a:p>
          </p:txBody>
        </p:sp>
      </p:grpSp>
      <p:sp>
        <p:nvSpPr>
          <p:cNvPr id="28" name="object 28"/>
          <p:cNvSpPr/>
          <p:nvPr/>
        </p:nvSpPr>
        <p:spPr>
          <a:xfrm>
            <a:off x="6571868" y="2089150"/>
            <a:ext cx="5468878" cy="4209415"/>
          </a:xfrm>
          <a:custGeom>
            <a:avLst/>
            <a:gdLst/>
            <a:ahLst/>
            <a:cxnLst/>
            <a:rect l="l" t="t" r="r" b="b"/>
            <a:pathLst>
              <a:path w="5744209" h="4209415">
                <a:moveTo>
                  <a:pt x="0" y="0"/>
                </a:moveTo>
                <a:lnTo>
                  <a:pt x="5744154" y="0"/>
                </a:lnTo>
                <a:lnTo>
                  <a:pt x="5744154" y="4208956"/>
                </a:lnTo>
                <a:lnTo>
                  <a:pt x="0" y="4208956"/>
                </a:lnTo>
                <a:lnTo>
                  <a:pt x="0" y="0"/>
                </a:lnTo>
                <a:close/>
              </a:path>
            </a:pathLst>
          </a:custGeom>
          <a:solidFill>
            <a:srgbClr val="2E3334">
              <a:alpha val="5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4824" y="3777437"/>
            <a:ext cx="5826760" cy="3081020"/>
          </a:xfrm>
          <a:custGeom>
            <a:avLst/>
            <a:gdLst/>
            <a:ahLst/>
            <a:cxnLst/>
            <a:rect l="l" t="t" r="r" b="b"/>
            <a:pathLst>
              <a:path w="5826760" h="3081020">
                <a:moveTo>
                  <a:pt x="0" y="0"/>
                </a:moveTo>
                <a:lnTo>
                  <a:pt x="5826547" y="0"/>
                </a:lnTo>
                <a:lnTo>
                  <a:pt x="5826547" y="3080562"/>
                </a:lnTo>
                <a:lnTo>
                  <a:pt x="0" y="3080562"/>
                </a:lnTo>
                <a:lnTo>
                  <a:pt x="0" y="0"/>
                </a:lnTo>
                <a:close/>
              </a:path>
            </a:pathLst>
          </a:custGeom>
          <a:solidFill>
            <a:srgbClr val="2E3334">
              <a:alpha val="5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64348" y="1927605"/>
            <a:ext cx="6282690" cy="1653539"/>
            <a:chOff x="8494" y="1962969"/>
            <a:chExt cx="6282690" cy="1653539"/>
          </a:xfrm>
        </p:grpSpPr>
        <p:sp>
          <p:nvSpPr>
            <p:cNvPr id="26" name="object 26"/>
            <p:cNvSpPr/>
            <p:nvPr/>
          </p:nvSpPr>
          <p:spPr>
            <a:xfrm>
              <a:off x="8494" y="1962969"/>
              <a:ext cx="6282690" cy="942340"/>
            </a:xfrm>
            <a:custGeom>
              <a:avLst/>
              <a:gdLst/>
              <a:ahLst/>
              <a:cxnLst/>
              <a:rect l="l" t="t" r="r" b="b"/>
              <a:pathLst>
                <a:path w="6282690" h="942339">
                  <a:moveTo>
                    <a:pt x="6282164" y="0"/>
                  </a:moveTo>
                  <a:lnTo>
                    <a:pt x="0" y="0"/>
                  </a:lnTo>
                  <a:lnTo>
                    <a:pt x="0" y="942144"/>
                  </a:lnTo>
                  <a:lnTo>
                    <a:pt x="6282164" y="942144"/>
                  </a:lnTo>
                  <a:lnTo>
                    <a:pt x="6282164" y="0"/>
                  </a:lnTo>
                  <a:close/>
                </a:path>
              </a:pathLst>
            </a:custGeom>
            <a:solidFill>
              <a:srgbClr val="2E3334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63970" y="3066534"/>
              <a:ext cx="473709" cy="549910"/>
            </a:xfrm>
            <a:custGeom>
              <a:avLst/>
              <a:gdLst/>
              <a:ahLst/>
              <a:cxnLst/>
              <a:rect l="l" t="t" r="r" b="b"/>
              <a:pathLst>
                <a:path w="473709" h="549910">
                  <a:moveTo>
                    <a:pt x="0" y="0"/>
                  </a:moveTo>
                  <a:lnTo>
                    <a:pt x="0" y="549480"/>
                  </a:lnTo>
                  <a:lnTo>
                    <a:pt x="473690" y="2747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301239"/>
            <a:ext cx="5876544" cy="454152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490145" y="386588"/>
            <a:ext cx="12115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</a:t>
            </a:r>
            <a:r>
              <a:rPr spc="-10" dirty="0"/>
              <a:t>I</a:t>
            </a:r>
            <a:r>
              <a:rPr spc="-40" dirty="0"/>
              <a:t>R</a:t>
            </a:r>
            <a:r>
              <a:rPr spc="-140" dirty="0"/>
              <a:t>W</a:t>
            </a:r>
            <a:r>
              <a:rPr spc="-220" dirty="0"/>
              <a:t>A</a:t>
            </a:r>
            <a:r>
              <a:rPr dirty="0"/>
              <a:t>Y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10470" y="947420"/>
            <a:ext cx="52501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00" dirty="0">
                <a:solidFill>
                  <a:srgbClr val="8BB7CD"/>
                </a:solidFill>
                <a:latin typeface="Arial"/>
                <a:cs typeface="Arial"/>
              </a:rPr>
              <a:t>A</a:t>
            </a:r>
            <a:r>
              <a:rPr sz="3600" b="1" spc="-100" dirty="0">
                <a:latin typeface="Arial"/>
                <a:cs typeface="Arial"/>
              </a:rPr>
              <a:t>IRWAY</a:t>
            </a:r>
            <a:r>
              <a:rPr sz="3600" b="1" spc="-15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MANAGEMENT</a:t>
            </a:r>
            <a:endParaRPr sz="3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40369" y="2029460"/>
            <a:ext cx="7703820" cy="2311400"/>
          </a:xfrm>
          <a:prstGeom prst="rect">
            <a:avLst/>
          </a:prstGeom>
        </p:spPr>
        <p:txBody>
          <a:bodyPr vert="horz" wrap="square" lIns="0" tIns="13144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35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800" spc="-5" dirty="0">
                <a:latin typeface="Arial MT"/>
                <a:cs typeface="Arial MT"/>
              </a:rPr>
              <a:t>Airway obstruction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on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battlefield</a:t>
            </a:r>
            <a:r>
              <a:rPr sz="1800" dirty="0">
                <a:latin typeface="Arial MT"/>
                <a:cs typeface="Arial MT"/>
              </a:rPr>
              <a:t> is</a:t>
            </a:r>
            <a:r>
              <a:rPr sz="1800" spc="-5" dirty="0">
                <a:latin typeface="Arial MT"/>
                <a:cs typeface="Arial MT"/>
              </a:rPr>
              <a:t> often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due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maxillofacial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trauma</a:t>
            </a:r>
            <a:endParaRPr sz="1800">
              <a:latin typeface="Arial MT"/>
              <a:cs typeface="Arial MT"/>
            </a:endParaRPr>
          </a:p>
          <a:p>
            <a:pPr marL="298450" marR="501015" indent="-285750">
              <a:lnSpc>
                <a:spcPct val="99400"/>
              </a:lnSpc>
              <a:spcBef>
                <a:spcPts val="950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800" spc="-5" dirty="0">
                <a:latin typeface="Arial MT"/>
                <a:cs typeface="Arial MT"/>
              </a:rPr>
              <a:t>If the casualty</a:t>
            </a:r>
            <a:r>
              <a:rPr sz="1800" dirty="0">
                <a:latin typeface="Arial MT"/>
                <a:cs typeface="Arial MT"/>
              </a:rPr>
              <a:t> is</a:t>
            </a:r>
            <a:r>
              <a:rPr sz="1800" spc="-5" dirty="0">
                <a:latin typeface="Arial MT"/>
                <a:cs typeface="Arial MT"/>
              </a:rPr>
              <a:t> breathing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on their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own but </a:t>
            </a:r>
            <a:r>
              <a:rPr sz="1800" b="1" spc="-5" dirty="0">
                <a:latin typeface="Arial"/>
                <a:cs typeface="Arial"/>
              </a:rPr>
              <a:t>unconscious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or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semi- 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conscious</a:t>
            </a:r>
            <a:r>
              <a:rPr sz="1800" spc="-5" dirty="0">
                <a:latin typeface="Arial MT"/>
                <a:cs typeface="Arial MT"/>
              </a:rPr>
              <a:t>, and there </a:t>
            </a:r>
            <a:r>
              <a:rPr sz="1800" dirty="0">
                <a:latin typeface="Arial MT"/>
                <a:cs typeface="Arial MT"/>
              </a:rPr>
              <a:t>is</a:t>
            </a:r>
            <a:r>
              <a:rPr sz="1800" spc="-5" dirty="0">
                <a:latin typeface="Arial MT"/>
                <a:cs typeface="Arial MT"/>
              </a:rPr>
              <a:t> no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airway obstruction, further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airway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management </a:t>
            </a:r>
            <a:r>
              <a:rPr sz="1800" dirty="0">
                <a:latin typeface="Arial MT"/>
                <a:cs typeface="Arial MT"/>
              </a:rPr>
              <a:t>is </a:t>
            </a:r>
            <a:r>
              <a:rPr sz="1800" spc="-5" dirty="0">
                <a:latin typeface="Arial MT"/>
                <a:cs typeface="Arial MT"/>
              </a:rPr>
              <a:t>achieved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through </a:t>
            </a:r>
            <a:r>
              <a:rPr sz="1800" dirty="0">
                <a:latin typeface="Arial MT"/>
                <a:cs typeface="Arial MT"/>
              </a:rPr>
              <a:t>a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Nasopharyngeal</a:t>
            </a:r>
            <a:r>
              <a:rPr sz="1800" b="1" spc="-6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Airway </a:t>
            </a:r>
            <a:r>
              <a:rPr sz="1800" b="1" spc="-30" dirty="0">
                <a:solidFill>
                  <a:srgbClr val="C00000"/>
                </a:solidFill>
                <a:latin typeface="Arial"/>
                <a:cs typeface="Arial"/>
              </a:rPr>
              <a:t>(NPA)</a:t>
            </a:r>
            <a:endParaRPr sz="1800">
              <a:latin typeface="Arial"/>
              <a:cs typeface="Arial"/>
            </a:endParaRPr>
          </a:p>
          <a:p>
            <a:pPr marL="298450" marR="5080" indent="-285750">
              <a:lnSpc>
                <a:spcPct val="99400"/>
              </a:lnSpc>
              <a:spcBef>
                <a:spcPts val="1065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800" b="1" spc="-5" dirty="0">
                <a:latin typeface="Arial"/>
                <a:cs typeface="Arial"/>
              </a:rPr>
              <a:t>Unconscious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casualties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can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also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lose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their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airway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as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muscles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of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their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tongue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may have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relaxed, causing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 tongue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block the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airway by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sliding to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 back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of the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mouth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and covering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 opening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 windpipe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549531" y="2170787"/>
            <a:ext cx="114300" cy="2135505"/>
            <a:chOff x="3549531" y="2170787"/>
            <a:chExt cx="114300" cy="2135505"/>
          </a:xfrm>
        </p:grpSpPr>
        <p:sp>
          <p:nvSpPr>
            <p:cNvPr id="8" name="object 8"/>
            <p:cNvSpPr/>
            <p:nvPr/>
          </p:nvSpPr>
          <p:spPr>
            <a:xfrm>
              <a:off x="3606681" y="3550341"/>
              <a:ext cx="0" cy="755650"/>
            </a:xfrm>
            <a:custGeom>
              <a:avLst/>
              <a:gdLst/>
              <a:ahLst/>
              <a:cxnLst/>
              <a:rect l="l" t="t" r="r" b="b"/>
              <a:pathLst>
                <a:path h="755650">
                  <a:moveTo>
                    <a:pt x="0" y="755441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606681" y="2631963"/>
              <a:ext cx="0" cy="678815"/>
            </a:xfrm>
            <a:custGeom>
              <a:avLst/>
              <a:gdLst/>
              <a:ahLst/>
              <a:cxnLst/>
              <a:rect l="l" t="t" r="r" b="b"/>
              <a:pathLst>
                <a:path h="678814">
                  <a:moveTo>
                    <a:pt x="0" y="678396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606681" y="2170787"/>
              <a:ext cx="0" cy="265430"/>
            </a:xfrm>
            <a:custGeom>
              <a:avLst/>
              <a:gdLst/>
              <a:ahLst/>
              <a:cxnLst/>
              <a:rect l="l" t="t" r="r" b="b"/>
              <a:pathLst>
                <a:path h="265430">
                  <a:moveTo>
                    <a:pt x="0" y="265163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1699403" y="6567128"/>
            <a:ext cx="16256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5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967087" y="263878"/>
            <a:ext cx="946785" cy="404495"/>
            <a:chOff x="10967087" y="263878"/>
            <a:chExt cx="946785" cy="404495"/>
          </a:xfrm>
        </p:grpSpPr>
        <p:sp>
          <p:nvSpPr>
            <p:cNvPr id="3" name="object 3"/>
            <p:cNvSpPr/>
            <p:nvPr/>
          </p:nvSpPr>
          <p:spPr>
            <a:xfrm>
              <a:off x="11234474" y="305153"/>
              <a:ext cx="389255" cy="362585"/>
            </a:xfrm>
            <a:custGeom>
              <a:avLst/>
              <a:gdLst/>
              <a:ahLst/>
              <a:cxnLst/>
              <a:rect l="l" t="t" r="r" b="b"/>
              <a:pathLst>
                <a:path w="389254" h="362584">
                  <a:moveTo>
                    <a:pt x="255315" y="0"/>
                  </a:moveTo>
                  <a:lnTo>
                    <a:pt x="133697" y="0"/>
                  </a:lnTo>
                  <a:lnTo>
                    <a:pt x="0" y="358962"/>
                  </a:lnTo>
                  <a:lnTo>
                    <a:pt x="113197" y="358962"/>
                  </a:lnTo>
                  <a:lnTo>
                    <a:pt x="121811" y="330001"/>
                  </a:lnTo>
                  <a:lnTo>
                    <a:pt x="126095" y="316285"/>
                  </a:lnTo>
                  <a:lnTo>
                    <a:pt x="130891" y="303486"/>
                  </a:lnTo>
                  <a:lnTo>
                    <a:pt x="255502" y="303486"/>
                  </a:lnTo>
                  <a:lnTo>
                    <a:pt x="260103" y="318171"/>
                  </a:lnTo>
                  <a:lnTo>
                    <a:pt x="264105" y="332856"/>
                  </a:lnTo>
                  <a:lnTo>
                    <a:pt x="268545" y="347540"/>
                  </a:lnTo>
                  <a:lnTo>
                    <a:pt x="274460" y="362225"/>
                  </a:lnTo>
                  <a:lnTo>
                    <a:pt x="389144" y="362225"/>
                  </a:lnTo>
                  <a:lnTo>
                    <a:pt x="255315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304408" y="367155"/>
              <a:ext cx="234950" cy="219710"/>
            </a:xfrm>
            <a:custGeom>
              <a:avLst/>
              <a:gdLst/>
              <a:ahLst/>
              <a:cxnLst/>
              <a:rect l="l" t="t" r="r" b="b"/>
              <a:pathLst>
                <a:path w="234950" h="219709">
                  <a:moveTo>
                    <a:pt x="64794" y="0"/>
                  </a:moveTo>
                  <a:lnTo>
                    <a:pt x="0" y="191719"/>
                  </a:lnTo>
                  <a:lnTo>
                    <a:pt x="117416" y="219276"/>
                  </a:lnTo>
                  <a:lnTo>
                    <a:pt x="234746" y="204501"/>
                  </a:lnTo>
                  <a:lnTo>
                    <a:pt x="203808" y="38591"/>
                  </a:lnTo>
                  <a:lnTo>
                    <a:pt x="647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0790835" y="783221"/>
            <a:ext cx="734060" cy="60325"/>
          </a:xfrm>
          <a:custGeom>
            <a:avLst/>
            <a:gdLst/>
            <a:ahLst/>
            <a:cxnLst/>
            <a:rect l="l" t="t" r="r" b="b"/>
            <a:pathLst>
              <a:path w="734059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734059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734059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734059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734059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734059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734059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734059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734059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734059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734059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734059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734059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734059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529530" y="783221"/>
            <a:ext cx="258445" cy="60325"/>
          </a:xfrm>
          <a:custGeom>
            <a:avLst/>
            <a:gdLst/>
            <a:ahLst/>
            <a:cxnLst/>
            <a:rect l="l" t="t" r="r" b="b"/>
            <a:pathLst>
              <a:path w="258445" h="60325">
                <a:moveTo>
                  <a:pt x="48361" y="28486"/>
                </a:moveTo>
                <a:lnTo>
                  <a:pt x="28600" y="28486"/>
                </a:lnTo>
                <a:lnTo>
                  <a:pt x="28600" y="34518"/>
                </a:lnTo>
                <a:lnTo>
                  <a:pt x="41605" y="34518"/>
                </a:lnTo>
                <a:lnTo>
                  <a:pt x="41605" y="52400"/>
                </a:lnTo>
                <a:lnTo>
                  <a:pt x="37757" y="53327"/>
                </a:lnTo>
                <a:lnTo>
                  <a:pt x="33820" y="53784"/>
                </a:lnTo>
                <a:lnTo>
                  <a:pt x="22364" y="53784"/>
                </a:lnTo>
                <a:lnTo>
                  <a:pt x="16738" y="51765"/>
                </a:lnTo>
                <a:lnTo>
                  <a:pt x="9080" y="43662"/>
                </a:lnTo>
                <a:lnTo>
                  <a:pt x="7162" y="37719"/>
                </a:lnTo>
                <a:lnTo>
                  <a:pt x="7162" y="22415"/>
                </a:lnTo>
                <a:lnTo>
                  <a:pt x="9144" y="16573"/>
                </a:lnTo>
                <a:lnTo>
                  <a:pt x="17106" y="8153"/>
                </a:lnTo>
                <a:lnTo>
                  <a:pt x="22631" y="6045"/>
                </a:lnTo>
                <a:lnTo>
                  <a:pt x="34569" y="6045"/>
                </a:lnTo>
                <a:lnTo>
                  <a:pt x="39611" y="7150"/>
                </a:lnTo>
                <a:lnTo>
                  <a:pt x="44869" y="9385"/>
                </a:lnTo>
                <a:lnTo>
                  <a:pt x="47498" y="3416"/>
                </a:lnTo>
                <a:lnTo>
                  <a:pt x="42138" y="1143"/>
                </a:lnTo>
                <a:lnTo>
                  <a:pt x="36360" y="0"/>
                </a:lnTo>
                <a:lnTo>
                  <a:pt x="24028" y="0"/>
                </a:lnTo>
                <a:lnTo>
                  <a:pt x="0" y="23837"/>
                </a:lnTo>
                <a:lnTo>
                  <a:pt x="0" y="39306"/>
                </a:lnTo>
                <a:lnTo>
                  <a:pt x="2451" y="46634"/>
                </a:lnTo>
                <a:lnTo>
                  <a:pt x="12268" y="57099"/>
                </a:lnTo>
                <a:lnTo>
                  <a:pt x="19113" y="59715"/>
                </a:lnTo>
                <a:lnTo>
                  <a:pt x="32105" y="59715"/>
                </a:lnTo>
                <a:lnTo>
                  <a:pt x="35801" y="59461"/>
                </a:lnTo>
                <a:lnTo>
                  <a:pt x="42164" y="58445"/>
                </a:lnTo>
                <a:lnTo>
                  <a:pt x="45288" y="57708"/>
                </a:lnTo>
                <a:lnTo>
                  <a:pt x="48361" y="56730"/>
                </a:lnTo>
                <a:lnTo>
                  <a:pt x="48361" y="28486"/>
                </a:lnTo>
                <a:close/>
              </a:path>
              <a:path w="258445" h="60325">
                <a:moveTo>
                  <a:pt x="94742" y="838"/>
                </a:moveTo>
                <a:lnTo>
                  <a:pt x="62331" y="838"/>
                </a:lnTo>
                <a:lnTo>
                  <a:pt x="62331" y="58915"/>
                </a:lnTo>
                <a:lnTo>
                  <a:pt x="94742" y="58915"/>
                </a:lnTo>
                <a:lnTo>
                  <a:pt x="94742" y="52870"/>
                </a:lnTo>
                <a:lnTo>
                  <a:pt x="69088" y="52870"/>
                </a:lnTo>
                <a:lnTo>
                  <a:pt x="69088" y="31508"/>
                </a:lnTo>
                <a:lnTo>
                  <a:pt x="93192" y="31508"/>
                </a:lnTo>
                <a:lnTo>
                  <a:pt x="93192" y="25552"/>
                </a:lnTo>
                <a:lnTo>
                  <a:pt x="69088" y="25552"/>
                </a:lnTo>
                <a:lnTo>
                  <a:pt x="69088" y="6832"/>
                </a:lnTo>
                <a:lnTo>
                  <a:pt x="94742" y="6832"/>
                </a:lnTo>
                <a:lnTo>
                  <a:pt x="94742" y="838"/>
                </a:lnTo>
                <a:close/>
              </a:path>
              <a:path w="258445" h="60325">
                <a:moveTo>
                  <a:pt x="153047" y="838"/>
                </a:moveTo>
                <a:lnTo>
                  <a:pt x="146735" y="838"/>
                </a:lnTo>
                <a:lnTo>
                  <a:pt x="146672" y="35839"/>
                </a:lnTo>
                <a:lnTo>
                  <a:pt x="147281" y="49377"/>
                </a:lnTo>
                <a:lnTo>
                  <a:pt x="146964" y="49377"/>
                </a:lnTo>
                <a:lnTo>
                  <a:pt x="115265" y="838"/>
                </a:lnTo>
                <a:lnTo>
                  <a:pt x="107632" y="838"/>
                </a:lnTo>
                <a:lnTo>
                  <a:pt x="107632" y="58915"/>
                </a:lnTo>
                <a:lnTo>
                  <a:pt x="113880" y="58915"/>
                </a:lnTo>
                <a:lnTo>
                  <a:pt x="113880" y="21132"/>
                </a:lnTo>
                <a:lnTo>
                  <a:pt x="113665" y="15887"/>
                </a:lnTo>
                <a:lnTo>
                  <a:pt x="113233" y="10172"/>
                </a:lnTo>
                <a:lnTo>
                  <a:pt x="113563" y="10172"/>
                </a:lnTo>
                <a:lnTo>
                  <a:pt x="145338" y="58915"/>
                </a:lnTo>
                <a:lnTo>
                  <a:pt x="153047" y="58915"/>
                </a:lnTo>
                <a:lnTo>
                  <a:pt x="153047" y="838"/>
                </a:lnTo>
                <a:close/>
              </a:path>
              <a:path w="258445" h="60325">
                <a:moveTo>
                  <a:pt x="210007" y="3340"/>
                </a:moveTo>
                <a:lnTo>
                  <a:pt x="205447" y="1117"/>
                </a:lnTo>
                <a:lnTo>
                  <a:pt x="200126" y="12"/>
                </a:lnTo>
                <a:lnTo>
                  <a:pt x="188290" y="12"/>
                </a:lnTo>
                <a:lnTo>
                  <a:pt x="166014" y="23812"/>
                </a:lnTo>
                <a:lnTo>
                  <a:pt x="166014" y="39357"/>
                </a:lnTo>
                <a:lnTo>
                  <a:pt x="168351" y="46736"/>
                </a:lnTo>
                <a:lnTo>
                  <a:pt x="177660" y="57111"/>
                </a:lnTo>
                <a:lnTo>
                  <a:pt x="184264" y="59702"/>
                </a:lnTo>
                <a:lnTo>
                  <a:pt x="198742" y="59702"/>
                </a:lnTo>
                <a:lnTo>
                  <a:pt x="203708" y="58953"/>
                </a:lnTo>
                <a:lnTo>
                  <a:pt x="207746" y="57442"/>
                </a:lnTo>
                <a:lnTo>
                  <a:pt x="207746" y="51523"/>
                </a:lnTo>
                <a:lnTo>
                  <a:pt x="202552" y="52984"/>
                </a:lnTo>
                <a:lnTo>
                  <a:pt x="197916" y="53708"/>
                </a:lnTo>
                <a:lnTo>
                  <a:pt x="187261" y="53708"/>
                </a:lnTo>
                <a:lnTo>
                  <a:pt x="182168" y="51638"/>
                </a:lnTo>
                <a:lnTo>
                  <a:pt x="175044" y="43357"/>
                </a:lnTo>
                <a:lnTo>
                  <a:pt x="173253" y="37477"/>
                </a:lnTo>
                <a:lnTo>
                  <a:pt x="173253" y="22491"/>
                </a:lnTo>
                <a:lnTo>
                  <a:pt x="175107" y="16662"/>
                </a:lnTo>
                <a:lnTo>
                  <a:pt x="182511" y="8166"/>
                </a:lnTo>
                <a:lnTo>
                  <a:pt x="187553" y="6045"/>
                </a:lnTo>
                <a:lnTo>
                  <a:pt x="193941" y="6045"/>
                </a:lnTo>
                <a:lnTo>
                  <a:pt x="198348" y="6045"/>
                </a:lnTo>
                <a:lnTo>
                  <a:pt x="202742" y="7073"/>
                </a:lnTo>
                <a:lnTo>
                  <a:pt x="207149" y="9144"/>
                </a:lnTo>
                <a:lnTo>
                  <a:pt x="210007" y="3340"/>
                </a:lnTo>
                <a:close/>
              </a:path>
              <a:path w="258445" h="60325">
                <a:moveTo>
                  <a:pt x="258064" y="838"/>
                </a:moveTo>
                <a:lnTo>
                  <a:pt x="250736" y="838"/>
                </a:lnTo>
                <a:lnTo>
                  <a:pt x="235229" y="29870"/>
                </a:lnTo>
                <a:lnTo>
                  <a:pt x="219837" y="838"/>
                </a:lnTo>
                <a:lnTo>
                  <a:pt x="212432" y="838"/>
                </a:lnTo>
                <a:lnTo>
                  <a:pt x="231813" y="36715"/>
                </a:lnTo>
                <a:lnTo>
                  <a:pt x="231813" y="58915"/>
                </a:lnTo>
                <a:lnTo>
                  <a:pt x="238645" y="58915"/>
                </a:lnTo>
                <a:lnTo>
                  <a:pt x="238645" y="36385"/>
                </a:lnTo>
                <a:lnTo>
                  <a:pt x="258064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1522182" y="263879"/>
            <a:ext cx="392430" cy="375285"/>
            <a:chOff x="11522182" y="263879"/>
            <a:chExt cx="392430" cy="375285"/>
          </a:xfrm>
        </p:grpSpPr>
        <p:sp>
          <p:nvSpPr>
            <p:cNvPr id="10" name="object 10"/>
            <p:cNvSpPr/>
            <p:nvPr/>
          </p:nvSpPr>
          <p:spPr>
            <a:xfrm>
              <a:off x="11522182" y="263879"/>
              <a:ext cx="392430" cy="375285"/>
            </a:xfrm>
            <a:custGeom>
              <a:avLst/>
              <a:gdLst/>
              <a:ahLst/>
              <a:cxnLst/>
              <a:rect l="l" t="t" r="r" b="b"/>
              <a:pathLst>
                <a:path w="392429" h="375284">
                  <a:moveTo>
                    <a:pt x="177880" y="340639"/>
                  </a:moveTo>
                  <a:lnTo>
                    <a:pt x="111723" y="340639"/>
                  </a:lnTo>
                  <a:lnTo>
                    <a:pt x="125483" y="375213"/>
                  </a:lnTo>
                  <a:lnTo>
                    <a:pt x="177880" y="340639"/>
                  </a:lnTo>
                  <a:close/>
                </a:path>
                <a:path w="392429" h="375284">
                  <a:moveTo>
                    <a:pt x="98211" y="26567"/>
                  </a:moveTo>
                  <a:lnTo>
                    <a:pt x="60621" y="36053"/>
                  </a:lnTo>
                  <a:lnTo>
                    <a:pt x="20023" y="52176"/>
                  </a:lnTo>
                  <a:lnTo>
                    <a:pt x="13214" y="55413"/>
                  </a:lnTo>
                  <a:lnTo>
                    <a:pt x="4734" y="56079"/>
                  </a:lnTo>
                  <a:lnTo>
                    <a:pt x="0" y="62410"/>
                  </a:lnTo>
                  <a:lnTo>
                    <a:pt x="16972" y="101955"/>
                  </a:lnTo>
                  <a:lnTo>
                    <a:pt x="62791" y="217041"/>
                  </a:lnTo>
                  <a:lnTo>
                    <a:pt x="111652" y="340668"/>
                  </a:lnTo>
                  <a:lnTo>
                    <a:pt x="177880" y="340639"/>
                  </a:lnTo>
                  <a:lnTo>
                    <a:pt x="222339" y="311834"/>
                  </a:lnTo>
                  <a:lnTo>
                    <a:pt x="265893" y="286688"/>
                  </a:lnTo>
                  <a:lnTo>
                    <a:pt x="304054" y="269643"/>
                  </a:lnTo>
                  <a:lnTo>
                    <a:pt x="318435" y="268776"/>
                  </a:lnTo>
                  <a:lnTo>
                    <a:pt x="391841" y="268776"/>
                  </a:lnTo>
                  <a:lnTo>
                    <a:pt x="391929" y="185032"/>
                  </a:lnTo>
                  <a:lnTo>
                    <a:pt x="392177" y="185016"/>
                  </a:lnTo>
                  <a:lnTo>
                    <a:pt x="392177" y="138987"/>
                  </a:lnTo>
                  <a:lnTo>
                    <a:pt x="391474" y="138987"/>
                  </a:lnTo>
                  <a:lnTo>
                    <a:pt x="391595" y="65728"/>
                  </a:lnTo>
                  <a:lnTo>
                    <a:pt x="392177" y="65641"/>
                  </a:lnTo>
                  <a:lnTo>
                    <a:pt x="392177" y="52176"/>
                  </a:lnTo>
                  <a:lnTo>
                    <a:pt x="195310" y="52176"/>
                  </a:lnTo>
                  <a:lnTo>
                    <a:pt x="180272" y="48907"/>
                  </a:lnTo>
                  <a:lnTo>
                    <a:pt x="165502" y="42670"/>
                  </a:lnTo>
                  <a:lnTo>
                    <a:pt x="143588" y="33066"/>
                  </a:lnTo>
                  <a:lnTo>
                    <a:pt x="121207" y="27408"/>
                  </a:lnTo>
                  <a:lnTo>
                    <a:pt x="98211" y="26567"/>
                  </a:lnTo>
                  <a:close/>
                </a:path>
                <a:path w="392429" h="375284">
                  <a:moveTo>
                    <a:pt x="391841" y="268776"/>
                  </a:moveTo>
                  <a:lnTo>
                    <a:pt x="318435" y="268776"/>
                  </a:lnTo>
                  <a:lnTo>
                    <a:pt x="331475" y="272512"/>
                  </a:lnTo>
                  <a:lnTo>
                    <a:pt x="343218" y="280715"/>
                  </a:lnTo>
                  <a:lnTo>
                    <a:pt x="354425" y="289171"/>
                  </a:lnTo>
                  <a:lnTo>
                    <a:pt x="365958" y="293506"/>
                  </a:lnTo>
                  <a:lnTo>
                    <a:pt x="378361" y="293656"/>
                  </a:lnTo>
                  <a:lnTo>
                    <a:pt x="392177" y="289554"/>
                  </a:lnTo>
                  <a:lnTo>
                    <a:pt x="392177" y="270299"/>
                  </a:lnTo>
                  <a:lnTo>
                    <a:pt x="391840" y="270299"/>
                  </a:lnTo>
                  <a:lnTo>
                    <a:pt x="391841" y="268776"/>
                  </a:lnTo>
                  <a:close/>
                </a:path>
                <a:path w="392429" h="375284">
                  <a:moveTo>
                    <a:pt x="392177" y="270233"/>
                  </a:moveTo>
                  <a:lnTo>
                    <a:pt x="391840" y="270299"/>
                  </a:lnTo>
                  <a:lnTo>
                    <a:pt x="392177" y="270299"/>
                  </a:lnTo>
                  <a:close/>
                </a:path>
                <a:path w="392429" h="375284">
                  <a:moveTo>
                    <a:pt x="392177" y="138954"/>
                  </a:moveTo>
                  <a:lnTo>
                    <a:pt x="391474" y="138987"/>
                  </a:lnTo>
                  <a:lnTo>
                    <a:pt x="392177" y="138987"/>
                  </a:lnTo>
                  <a:close/>
                </a:path>
                <a:path w="392429" h="375284">
                  <a:moveTo>
                    <a:pt x="340300" y="4862"/>
                  </a:moveTo>
                  <a:lnTo>
                    <a:pt x="334275" y="7146"/>
                  </a:lnTo>
                  <a:lnTo>
                    <a:pt x="239101" y="44625"/>
                  </a:lnTo>
                  <a:lnTo>
                    <a:pt x="232567" y="46159"/>
                  </a:lnTo>
                  <a:lnTo>
                    <a:pt x="226352" y="48388"/>
                  </a:lnTo>
                  <a:lnTo>
                    <a:pt x="210659" y="52122"/>
                  </a:lnTo>
                  <a:lnTo>
                    <a:pt x="195312" y="52176"/>
                  </a:lnTo>
                  <a:lnTo>
                    <a:pt x="392177" y="52176"/>
                  </a:lnTo>
                  <a:lnTo>
                    <a:pt x="392177" y="5237"/>
                  </a:lnTo>
                  <a:lnTo>
                    <a:pt x="347587" y="5237"/>
                  </a:lnTo>
                  <a:lnTo>
                    <a:pt x="340300" y="4862"/>
                  </a:lnTo>
                  <a:close/>
                </a:path>
                <a:path w="392429" h="375284">
                  <a:moveTo>
                    <a:pt x="392177" y="0"/>
                  </a:moveTo>
                  <a:lnTo>
                    <a:pt x="347587" y="5237"/>
                  </a:lnTo>
                  <a:lnTo>
                    <a:pt x="392177" y="5237"/>
                  </a:lnTo>
                  <a:lnTo>
                    <a:pt x="392177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539153" y="307928"/>
              <a:ext cx="374650" cy="297180"/>
            </a:xfrm>
            <a:custGeom>
              <a:avLst/>
              <a:gdLst/>
              <a:ahLst/>
              <a:cxnLst/>
              <a:rect l="l" t="t" r="r" b="b"/>
              <a:pathLst>
                <a:path w="374650" h="297180">
                  <a:moveTo>
                    <a:pt x="373780" y="0"/>
                  </a:moveTo>
                  <a:lnTo>
                    <a:pt x="355457" y="5659"/>
                  </a:lnTo>
                  <a:lnTo>
                    <a:pt x="308638" y="16721"/>
                  </a:lnTo>
                  <a:lnTo>
                    <a:pt x="245545" y="24316"/>
                  </a:lnTo>
                  <a:lnTo>
                    <a:pt x="178399" y="19573"/>
                  </a:lnTo>
                  <a:lnTo>
                    <a:pt x="113904" y="17762"/>
                  </a:lnTo>
                  <a:lnTo>
                    <a:pt x="56648" y="31806"/>
                  </a:lnTo>
                  <a:lnTo>
                    <a:pt x="15668" y="49317"/>
                  </a:lnTo>
                  <a:lnTo>
                    <a:pt x="0" y="57906"/>
                  </a:lnTo>
                  <a:lnTo>
                    <a:pt x="45817" y="172994"/>
                  </a:lnTo>
                  <a:lnTo>
                    <a:pt x="94682" y="296621"/>
                  </a:lnTo>
                  <a:lnTo>
                    <a:pt x="108220" y="290384"/>
                  </a:lnTo>
                  <a:lnTo>
                    <a:pt x="141272" y="273400"/>
                  </a:lnTo>
                  <a:lnTo>
                    <a:pt x="182493" y="248258"/>
                  </a:lnTo>
                  <a:lnTo>
                    <a:pt x="220538" y="217548"/>
                  </a:lnTo>
                  <a:lnTo>
                    <a:pt x="262922" y="200552"/>
                  </a:lnTo>
                  <a:lnTo>
                    <a:pt x="313686" y="205583"/>
                  </a:lnTo>
                  <a:lnTo>
                    <a:pt x="356280" y="218773"/>
                  </a:lnTo>
                  <a:lnTo>
                    <a:pt x="374155" y="226251"/>
                  </a:lnTo>
                  <a:lnTo>
                    <a:pt x="3737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10967087" y="263878"/>
            <a:ext cx="946785" cy="404495"/>
            <a:chOff x="10967087" y="263878"/>
            <a:chExt cx="946785" cy="404495"/>
          </a:xfrm>
        </p:grpSpPr>
        <p:sp>
          <p:nvSpPr>
            <p:cNvPr id="14" name="object 14"/>
            <p:cNvSpPr/>
            <p:nvPr/>
          </p:nvSpPr>
          <p:spPr>
            <a:xfrm>
              <a:off x="10967085" y="307936"/>
              <a:ext cx="656590" cy="360045"/>
            </a:xfrm>
            <a:custGeom>
              <a:avLst/>
              <a:gdLst/>
              <a:ahLst/>
              <a:cxnLst/>
              <a:rect l="l" t="t" r="r" b="b"/>
              <a:pathLst>
                <a:path w="656590" h="360045">
                  <a:moveTo>
                    <a:pt x="342493" y="3263"/>
                  </a:moveTo>
                  <a:lnTo>
                    <a:pt x="339826" y="330"/>
                  </a:lnTo>
                  <a:lnTo>
                    <a:pt x="230162" y="330"/>
                  </a:lnTo>
                  <a:lnTo>
                    <a:pt x="230162" y="125349"/>
                  </a:lnTo>
                  <a:lnTo>
                    <a:pt x="109245" y="125349"/>
                  </a:lnTo>
                  <a:lnTo>
                    <a:pt x="109245" y="190"/>
                  </a:lnTo>
                  <a:lnTo>
                    <a:pt x="38" y="190"/>
                  </a:lnTo>
                  <a:lnTo>
                    <a:pt x="38" y="18262"/>
                  </a:lnTo>
                  <a:lnTo>
                    <a:pt x="15201" y="32245"/>
                  </a:lnTo>
                  <a:lnTo>
                    <a:pt x="28765" y="48336"/>
                  </a:lnTo>
                  <a:lnTo>
                    <a:pt x="48285" y="82727"/>
                  </a:lnTo>
                  <a:lnTo>
                    <a:pt x="60083" y="128155"/>
                  </a:lnTo>
                  <a:lnTo>
                    <a:pt x="65722" y="174764"/>
                  </a:lnTo>
                  <a:lnTo>
                    <a:pt x="65392" y="193484"/>
                  </a:lnTo>
                  <a:lnTo>
                    <a:pt x="59893" y="239814"/>
                  </a:lnTo>
                  <a:lnTo>
                    <a:pt x="48018" y="280301"/>
                  </a:lnTo>
                  <a:lnTo>
                    <a:pt x="19469" y="323062"/>
                  </a:lnTo>
                  <a:lnTo>
                    <a:pt x="0" y="340817"/>
                  </a:lnTo>
                  <a:lnTo>
                    <a:pt x="0" y="359371"/>
                  </a:lnTo>
                  <a:lnTo>
                    <a:pt x="110109" y="359371"/>
                  </a:lnTo>
                  <a:lnTo>
                    <a:pt x="110109" y="215315"/>
                  </a:lnTo>
                  <a:lnTo>
                    <a:pt x="230568" y="215315"/>
                  </a:lnTo>
                  <a:lnTo>
                    <a:pt x="230568" y="358990"/>
                  </a:lnTo>
                  <a:lnTo>
                    <a:pt x="238506" y="359765"/>
                  </a:lnTo>
                  <a:lnTo>
                    <a:pt x="245465" y="359994"/>
                  </a:lnTo>
                  <a:lnTo>
                    <a:pt x="251472" y="359054"/>
                  </a:lnTo>
                  <a:lnTo>
                    <a:pt x="255295" y="356120"/>
                  </a:lnTo>
                  <a:lnTo>
                    <a:pt x="255917" y="352526"/>
                  </a:lnTo>
                  <a:lnTo>
                    <a:pt x="335661" y="138734"/>
                  </a:lnTo>
                  <a:lnTo>
                    <a:pt x="338302" y="130594"/>
                  </a:lnTo>
                  <a:lnTo>
                    <a:pt x="340182" y="122339"/>
                  </a:lnTo>
                  <a:lnTo>
                    <a:pt x="341274" y="113919"/>
                  </a:lnTo>
                  <a:lnTo>
                    <a:pt x="341541" y="105232"/>
                  </a:lnTo>
                  <a:lnTo>
                    <a:pt x="341299" y="81470"/>
                  </a:lnTo>
                  <a:lnTo>
                    <a:pt x="341287" y="6858"/>
                  </a:lnTo>
                  <a:lnTo>
                    <a:pt x="342493" y="3263"/>
                  </a:lnTo>
                  <a:close/>
                </a:path>
                <a:path w="656590" h="360045">
                  <a:moveTo>
                    <a:pt x="656526" y="359524"/>
                  </a:moveTo>
                  <a:lnTo>
                    <a:pt x="634885" y="301383"/>
                  </a:lnTo>
                  <a:lnTo>
                    <a:pt x="615073" y="248170"/>
                  </a:lnTo>
                  <a:lnTo>
                    <a:pt x="614133" y="245656"/>
                  </a:lnTo>
                  <a:lnTo>
                    <a:pt x="559104" y="97815"/>
                  </a:lnTo>
                  <a:lnTo>
                    <a:pt x="538937" y="43637"/>
                  </a:lnTo>
                  <a:lnTo>
                    <a:pt x="538937" y="157797"/>
                  </a:lnTo>
                  <a:lnTo>
                    <a:pt x="493141" y="191846"/>
                  </a:lnTo>
                  <a:lnTo>
                    <a:pt x="499719" y="212344"/>
                  </a:lnTo>
                  <a:lnTo>
                    <a:pt x="502970" y="222618"/>
                  </a:lnTo>
                  <a:lnTo>
                    <a:pt x="506133" y="232905"/>
                  </a:lnTo>
                  <a:lnTo>
                    <a:pt x="507441" y="237261"/>
                  </a:lnTo>
                  <a:lnTo>
                    <a:pt x="510501" y="241350"/>
                  </a:lnTo>
                  <a:lnTo>
                    <a:pt x="508876" y="246354"/>
                  </a:lnTo>
                  <a:lnTo>
                    <a:pt x="511251" y="245656"/>
                  </a:lnTo>
                  <a:lnTo>
                    <a:pt x="510451" y="247015"/>
                  </a:lnTo>
                  <a:lnTo>
                    <a:pt x="510044" y="248170"/>
                  </a:lnTo>
                  <a:lnTo>
                    <a:pt x="508965" y="248056"/>
                  </a:lnTo>
                  <a:lnTo>
                    <a:pt x="508558" y="247484"/>
                  </a:lnTo>
                  <a:lnTo>
                    <a:pt x="508622" y="247218"/>
                  </a:lnTo>
                  <a:lnTo>
                    <a:pt x="508800" y="246430"/>
                  </a:lnTo>
                  <a:lnTo>
                    <a:pt x="499935" y="241604"/>
                  </a:lnTo>
                  <a:lnTo>
                    <a:pt x="491718" y="235788"/>
                  </a:lnTo>
                  <a:lnTo>
                    <a:pt x="483755" y="229616"/>
                  </a:lnTo>
                  <a:lnTo>
                    <a:pt x="475615" y="223697"/>
                  </a:lnTo>
                  <a:lnTo>
                    <a:pt x="471411" y="220903"/>
                  </a:lnTo>
                  <a:lnTo>
                    <a:pt x="467360" y="217868"/>
                  </a:lnTo>
                  <a:lnTo>
                    <a:pt x="462508" y="214426"/>
                  </a:lnTo>
                  <a:lnTo>
                    <a:pt x="416902" y="247218"/>
                  </a:lnTo>
                  <a:lnTo>
                    <a:pt x="414896" y="245414"/>
                  </a:lnTo>
                  <a:lnTo>
                    <a:pt x="431812" y="191782"/>
                  </a:lnTo>
                  <a:lnTo>
                    <a:pt x="383552" y="156095"/>
                  </a:lnTo>
                  <a:lnTo>
                    <a:pt x="443280" y="156095"/>
                  </a:lnTo>
                  <a:lnTo>
                    <a:pt x="462407" y="97815"/>
                  </a:lnTo>
                  <a:lnTo>
                    <a:pt x="481609" y="155625"/>
                  </a:lnTo>
                  <a:lnTo>
                    <a:pt x="537781" y="155625"/>
                  </a:lnTo>
                  <a:lnTo>
                    <a:pt x="538937" y="157797"/>
                  </a:lnTo>
                  <a:lnTo>
                    <a:pt x="538937" y="43637"/>
                  </a:lnTo>
                  <a:lnTo>
                    <a:pt x="522693" y="0"/>
                  </a:lnTo>
                  <a:lnTo>
                    <a:pt x="401078" y="0"/>
                  </a:lnTo>
                  <a:lnTo>
                    <a:pt x="267385" y="359244"/>
                  </a:lnTo>
                  <a:lnTo>
                    <a:pt x="380580" y="359244"/>
                  </a:lnTo>
                  <a:lnTo>
                    <a:pt x="385025" y="344335"/>
                  </a:lnTo>
                  <a:lnTo>
                    <a:pt x="389191" y="329641"/>
                  </a:lnTo>
                  <a:lnTo>
                    <a:pt x="393484" y="315290"/>
                  </a:lnTo>
                  <a:lnTo>
                    <a:pt x="398272" y="301383"/>
                  </a:lnTo>
                  <a:lnTo>
                    <a:pt x="522884" y="301383"/>
                  </a:lnTo>
                  <a:lnTo>
                    <a:pt x="527481" y="316547"/>
                  </a:lnTo>
                  <a:lnTo>
                    <a:pt x="531495" y="331571"/>
                  </a:lnTo>
                  <a:lnTo>
                    <a:pt x="535927" y="346036"/>
                  </a:lnTo>
                  <a:lnTo>
                    <a:pt x="541845" y="359524"/>
                  </a:lnTo>
                  <a:lnTo>
                    <a:pt x="656526" y="359524"/>
                  </a:lnTo>
                  <a:close/>
                </a:path>
              </a:pathLst>
            </a:custGeom>
            <a:solidFill>
              <a:srgbClr val="4255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522176" y="263880"/>
              <a:ext cx="391160" cy="375285"/>
            </a:xfrm>
            <a:custGeom>
              <a:avLst/>
              <a:gdLst/>
              <a:ahLst/>
              <a:cxnLst/>
              <a:rect l="l" t="t" r="r" b="b"/>
              <a:pathLst>
                <a:path w="391159" h="375284">
                  <a:moveTo>
                    <a:pt x="390753" y="239763"/>
                  </a:moveTo>
                  <a:lnTo>
                    <a:pt x="378155" y="241795"/>
                  </a:lnTo>
                  <a:lnTo>
                    <a:pt x="365747" y="243344"/>
                  </a:lnTo>
                  <a:lnTo>
                    <a:pt x="353415" y="243941"/>
                  </a:lnTo>
                  <a:lnTo>
                    <a:pt x="341033" y="243154"/>
                  </a:lnTo>
                  <a:lnTo>
                    <a:pt x="326313" y="240004"/>
                  </a:lnTo>
                  <a:lnTo>
                    <a:pt x="312394" y="234937"/>
                  </a:lnTo>
                  <a:lnTo>
                    <a:pt x="299034" y="228523"/>
                  </a:lnTo>
                  <a:lnTo>
                    <a:pt x="285991" y="221322"/>
                  </a:lnTo>
                  <a:lnTo>
                    <a:pt x="274637" y="216382"/>
                  </a:lnTo>
                  <a:lnTo>
                    <a:pt x="263486" y="214782"/>
                  </a:lnTo>
                  <a:lnTo>
                    <a:pt x="252310" y="216662"/>
                  </a:lnTo>
                  <a:lnTo>
                    <a:pt x="240868" y="222148"/>
                  </a:lnTo>
                  <a:lnTo>
                    <a:pt x="207657" y="242747"/>
                  </a:lnTo>
                  <a:lnTo>
                    <a:pt x="104762" y="305384"/>
                  </a:lnTo>
                  <a:lnTo>
                    <a:pt x="101130" y="306412"/>
                  </a:lnTo>
                  <a:lnTo>
                    <a:pt x="100177" y="311632"/>
                  </a:lnTo>
                  <a:lnTo>
                    <a:pt x="125488" y="375221"/>
                  </a:lnTo>
                  <a:lnTo>
                    <a:pt x="201104" y="325374"/>
                  </a:lnTo>
                  <a:lnTo>
                    <a:pt x="222338" y="311835"/>
                  </a:lnTo>
                  <a:lnTo>
                    <a:pt x="265899" y="286689"/>
                  </a:lnTo>
                  <a:lnTo>
                    <a:pt x="303949" y="269646"/>
                  </a:lnTo>
                  <a:lnTo>
                    <a:pt x="318084" y="268782"/>
                  </a:lnTo>
                  <a:lnTo>
                    <a:pt x="330873" y="272516"/>
                  </a:lnTo>
                  <a:lnTo>
                    <a:pt x="342506" y="280720"/>
                  </a:lnTo>
                  <a:lnTo>
                    <a:pt x="353644" y="289179"/>
                  </a:lnTo>
                  <a:lnTo>
                    <a:pt x="365023" y="293509"/>
                  </a:lnTo>
                  <a:lnTo>
                    <a:pt x="377190" y="293662"/>
                  </a:lnTo>
                  <a:lnTo>
                    <a:pt x="390753" y="289560"/>
                  </a:lnTo>
                  <a:lnTo>
                    <a:pt x="390753" y="239763"/>
                  </a:lnTo>
                  <a:close/>
                </a:path>
                <a:path w="391159" h="375284">
                  <a:moveTo>
                    <a:pt x="391045" y="138963"/>
                  </a:moveTo>
                  <a:lnTo>
                    <a:pt x="368960" y="143967"/>
                  </a:lnTo>
                  <a:lnTo>
                    <a:pt x="340842" y="151841"/>
                  </a:lnTo>
                  <a:lnTo>
                    <a:pt x="319735" y="154393"/>
                  </a:lnTo>
                  <a:lnTo>
                    <a:pt x="298538" y="153085"/>
                  </a:lnTo>
                  <a:lnTo>
                    <a:pt x="277164" y="147269"/>
                  </a:lnTo>
                  <a:lnTo>
                    <a:pt x="259753" y="140944"/>
                  </a:lnTo>
                  <a:lnTo>
                    <a:pt x="224599" y="129171"/>
                  </a:lnTo>
                  <a:lnTo>
                    <a:pt x="207086" y="123088"/>
                  </a:lnTo>
                  <a:lnTo>
                    <a:pt x="193941" y="119748"/>
                  </a:lnTo>
                  <a:lnTo>
                    <a:pt x="181025" y="119189"/>
                  </a:lnTo>
                  <a:lnTo>
                    <a:pt x="168198" y="121107"/>
                  </a:lnTo>
                  <a:lnTo>
                    <a:pt x="118541" y="142214"/>
                  </a:lnTo>
                  <a:lnTo>
                    <a:pt x="66294" y="172148"/>
                  </a:lnTo>
                  <a:lnTo>
                    <a:pt x="49530" y="183692"/>
                  </a:lnTo>
                  <a:lnTo>
                    <a:pt x="75107" y="248043"/>
                  </a:lnTo>
                  <a:lnTo>
                    <a:pt x="114312" y="220522"/>
                  </a:lnTo>
                  <a:lnTo>
                    <a:pt x="141224" y="203200"/>
                  </a:lnTo>
                  <a:lnTo>
                    <a:pt x="168973" y="187286"/>
                  </a:lnTo>
                  <a:lnTo>
                    <a:pt x="197827" y="173189"/>
                  </a:lnTo>
                  <a:lnTo>
                    <a:pt x="213245" y="167830"/>
                  </a:lnTo>
                  <a:lnTo>
                    <a:pt x="228180" y="166090"/>
                  </a:lnTo>
                  <a:lnTo>
                    <a:pt x="242874" y="168605"/>
                  </a:lnTo>
                  <a:lnTo>
                    <a:pt x="257517" y="175996"/>
                  </a:lnTo>
                  <a:lnTo>
                    <a:pt x="263436" y="179578"/>
                  </a:lnTo>
                  <a:lnTo>
                    <a:pt x="269684" y="182676"/>
                  </a:lnTo>
                  <a:lnTo>
                    <a:pt x="282536" y="188214"/>
                  </a:lnTo>
                  <a:lnTo>
                    <a:pt x="299148" y="194005"/>
                  </a:lnTo>
                  <a:lnTo>
                    <a:pt x="316052" y="197192"/>
                  </a:lnTo>
                  <a:lnTo>
                    <a:pt x="333235" y="197789"/>
                  </a:lnTo>
                  <a:lnTo>
                    <a:pt x="350710" y="195770"/>
                  </a:lnTo>
                  <a:lnTo>
                    <a:pt x="357759" y="194449"/>
                  </a:lnTo>
                  <a:lnTo>
                    <a:pt x="364883" y="191858"/>
                  </a:lnTo>
                  <a:lnTo>
                    <a:pt x="379806" y="192684"/>
                  </a:lnTo>
                  <a:lnTo>
                    <a:pt x="385381" y="189534"/>
                  </a:lnTo>
                  <a:lnTo>
                    <a:pt x="391045" y="185000"/>
                  </a:lnTo>
                  <a:lnTo>
                    <a:pt x="391045" y="138963"/>
                  </a:lnTo>
                  <a:close/>
                </a:path>
                <a:path w="391159" h="375284">
                  <a:moveTo>
                    <a:pt x="391134" y="0"/>
                  </a:moveTo>
                  <a:lnTo>
                    <a:pt x="347065" y="5245"/>
                  </a:lnTo>
                  <a:lnTo>
                    <a:pt x="340042" y="4864"/>
                  </a:lnTo>
                  <a:lnTo>
                    <a:pt x="311734" y="15760"/>
                  </a:lnTo>
                  <a:lnTo>
                    <a:pt x="238975" y="44627"/>
                  </a:lnTo>
                  <a:lnTo>
                    <a:pt x="232498" y="46164"/>
                  </a:lnTo>
                  <a:lnTo>
                    <a:pt x="226288" y="48387"/>
                  </a:lnTo>
                  <a:lnTo>
                    <a:pt x="210604" y="52120"/>
                  </a:lnTo>
                  <a:lnTo>
                    <a:pt x="195262" y="52184"/>
                  </a:lnTo>
                  <a:lnTo>
                    <a:pt x="180238" y="48907"/>
                  </a:lnTo>
                  <a:lnTo>
                    <a:pt x="165468" y="42672"/>
                  </a:lnTo>
                  <a:lnTo>
                    <a:pt x="143560" y="33070"/>
                  </a:lnTo>
                  <a:lnTo>
                    <a:pt x="121183" y="27419"/>
                  </a:lnTo>
                  <a:lnTo>
                    <a:pt x="74434" y="31419"/>
                  </a:lnTo>
                  <a:lnTo>
                    <a:pt x="33324" y="46278"/>
                  </a:lnTo>
                  <a:lnTo>
                    <a:pt x="13208" y="55422"/>
                  </a:lnTo>
                  <a:lnTo>
                    <a:pt x="4737" y="56083"/>
                  </a:lnTo>
                  <a:lnTo>
                    <a:pt x="0" y="62420"/>
                  </a:lnTo>
                  <a:lnTo>
                    <a:pt x="23977" y="118275"/>
                  </a:lnTo>
                  <a:lnTo>
                    <a:pt x="42316" y="107937"/>
                  </a:lnTo>
                  <a:lnTo>
                    <a:pt x="60680" y="98539"/>
                  </a:lnTo>
                  <a:lnTo>
                    <a:pt x="98298" y="83185"/>
                  </a:lnTo>
                  <a:lnTo>
                    <a:pt x="142481" y="72593"/>
                  </a:lnTo>
                  <a:lnTo>
                    <a:pt x="164998" y="71450"/>
                  </a:lnTo>
                  <a:lnTo>
                    <a:pt x="187871" y="74206"/>
                  </a:lnTo>
                  <a:lnTo>
                    <a:pt x="203974" y="79108"/>
                  </a:lnTo>
                  <a:lnTo>
                    <a:pt x="219240" y="85979"/>
                  </a:lnTo>
                  <a:lnTo>
                    <a:pt x="254660" y="104863"/>
                  </a:lnTo>
                  <a:lnTo>
                    <a:pt x="259626" y="105740"/>
                  </a:lnTo>
                  <a:lnTo>
                    <a:pt x="284975" y="97091"/>
                  </a:lnTo>
                  <a:lnTo>
                    <a:pt x="344766" y="79349"/>
                  </a:lnTo>
                  <a:lnTo>
                    <a:pt x="356425" y="76136"/>
                  </a:lnTo>
                  <a:lnTo>
                    <a:pt x="368173" y="73190"/>
                  </a:lnTo>
                  <a:lnTo>
                    <a:pt x="379806" y="69888"/>
                  </a:lnTo>
                  <a:lnTo>
                    <a:pt x="391134" y="65595"/>
                  </a:lnTo>
                  <a:lnTo>
                    <a:pt x="391134" y="0"/>
                  </a:lnTo>
                  <a:close/>
                </a:path>
              </a:pathLst>
            </a:custGeom>
            <a:solidFill>
              <a:srgbClr val="BD20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475651" y="553587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2701" y="0"/>
                  </a:moveTo>
                  <a:lnTo>
                    <a:pt x="309" y="695"/>
                  </a:lnTo>
                  <a:lnTo>
                    <a:pt x="0" y="1824"/>
                  </a:lnTo>
                  <a:lnTo>
                    <a:pt x="394" y="2399"/>
                  </a:lnTo>
                  <a:lnTo>
                    <a:pt x="1485" y="2509"/>
                  </a:lnTo>
                  <a:lnTo>
                    <a:pt x="1901" y="1363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205276" y="5605183"/>
            <a:ext cx="4462780" cy="1168400"/>
          </a:xfrm>
          <a:custGeom>
            <a:avLst/>
            <a:gdLst/>
            <a:ahLst/>
            <a:cxnLst/>
            <a:rect l="l" t="t" r="r" b="b"/>
            <a:pathLst>
              <a:path w="4462780" h="1168400">
                <a:moveTo>
                  <a:pt x="4328299" y="0"/>
                </a:moveTo>
                <a:lnTo>
                  <a:pt x="134096" y="0"/>
                </a:lnTo>
                <a:lnTo>
                  <a:pt x="91711" y="6836"/>
                </a:lnTo>
                <a:lnTo>
                  <a:pt x="54900" y="25873"/>
                </a:lnTo>
                <a:lnTo>
                  <a:pt x="25872" y="54901"/>
                </a:lnTo>
                <a:lnTo>
                  <a:pt x="6836" y="91712"/>
                </a:lnTo>
                <a:lnTo>
                  <a:pt x="0" y="134096"/>
                </a:lnTo>
                <a:lnTo>
                  <a:pt x="0" y="1033891"/>
                </a:lnTo>
                <a:lnTo>
                  <a:pt x="6836" y="1076276"/>
                </a:lnTo>
                <a:lnTo>
                  <a:pt x="25872" y="1113086"/>
                </a:lnTo>
                <a:lnTo>
                  <a:pt x="54900" y="1142114"/>
                </a:lnTo>
                <a:lnTo>
                  <a:pt x="91711" y="1161150"/>
                </a:lnTo>
                <a:lnTo>
                  <a:pt x="134096" y="1167987"/>
                </a:lnTo>
                <a:lnTo>
                  <a:pt x="4328299" y="1167987"/>
                </a:lnTo>
                <a:lnTo>
                  <a:pt x="4370683" y="1161150"/>
                </a:lnTo>
                <a:lnTo>
                  <a:pt x="4407494" y="1142114"/>
                </a:lnTo>
                <a:lnTo>
                  <a:pt x="4436521" y="1113086"/>
                </a:lnTo>
                <a:lnTo>
                  <a:pt x="4455558" y="1076276"/>
                </a:lnTo>
                <a:lnTo>
                  <a:pt x="4462394" y="1033891"/>
                </a:lnTo>
                <a:lnTo>
                  <a:pt x="4462394" y="134096"/>
                </a:lnTo>
                <a:lnTo>
                  <a:pt x="4455558" y="91712"/>
                </a:lnTo>
                <a:lnTo>
                  <a:pt x="4436521" y="54901"/>
                </a:lnTo>
                <a:lnTo>
                  <a:pt x="4407494" y="25873"/>
                </a:lnTo>
                <a:lnTo>
                  <a:pt x="4370683" y="6836"/>
                </a:lnTo>
                <a:lnTo>
                  <a:pt x="4328299" y="0"/>
                </a:lnTo>
                <a:close/>
              </a:path>
            </a:pathLst>
          </a:custGeom>
          <a:solidFill>
            <a:srgbClr val="FFF4D2"/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196756" y="5696203"/>
            <a:ext cx="3010535" cy="104965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080">
              <a:lnSpc>
                <a:spcPct val="91100"/>
              </a:lnSpc>
              <a:spcBef>
                <a:spcPts val="290"/>
              </a:spcBef>
            </a:pPr>
            <a:r>
              <a:rPr sz="1800" b="1" spc="-20" dirty="0">
                <a:latin typeface="Arial"/>
                <a:cs typeface="Arial"/>
              </a:rPr>
              <a:t>IMPORTANT!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Remove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any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visible objects obstructing the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25" dirty="0">
                <a:latin typeface="Arial MT"/>
                <a:cs typeface="Arial MT"/>
              </a:rPr>
              <a:t>airway, </a:t>
            </a:r>
            <a:r>
              <a:rPr sz="1800" spc="-5" dirty="0">
                <a:latin typeface="Arial MT"/>
                <a:cs typeface="Arial MT"/>
              </a:rPr>
              <a:t>but do not perform </a:t>
            </a:r>
            <a:r>
              <a:rPr sz="1800" dirty="0">
                <a:latin typeface="Arial MT"/>
                <a:cs typeface="Arial MT"/>
              </a:rPr>
              <a:t>a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blind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finger sweep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142232" y="2197607"/>
            <a:ext cx="3886200" cy="3335020"/>
            <a:chOff x="4142232" y="2197607"/>
            <a:chExt cx="3886200" cy="3335020"/>
          </a:xfrm>
        </p:grpSpPr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42232" y="2197607"/>
              <a:ext cx="3886200" cy="333451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51904" y="2569463"/>
              <a:ext cx="905255" cy="914400"/>
            </a:xfrm>
            <a:prstGeom prst="rect">
              <a:avLst/>
            </a:prstGeom>
          </p:spPr>
        </p:pic>
      </p:grp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2231006" y="990091"/>
            <a:ext cx="81121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000000"/>
                </a:solidFill>
              </a:rPr>
              <a:t>IDENTIFYING</a:t>
            </a:r>
            <a:r>
              <a:rPr sz="3600" spc="-50" dirty="0">
                <a:solidFill>
                  <a:srgbClr val="000000"/>
                </a:solidFill>
              </a:rPr>
              <a:t> </a:t>
            </a:r>
            <a:r>
              <a:rPr sz="3600" dirty="0">
                <a:solidFill>
                  <a:srgbClr val="C00000"/>
                </a:solidFill>
              </a:rPr>
              <a:t>OBSTRUCTED</a:t>
            </a:r>
            <a:r>
              <a:rPr sz="3600" spc="-170" dirty="0">
                <a:solidFill>
                  <a:srgbClr val="C00000"/>
                </a:solidFill>
              </a:rPr>
              <a:t> </a:t>
            </a:r>
            <a:r>
              <a:rPr sz="3600" spc="-105" dirty="0">
                <a:solidFill>
                  <a:srgbClr val="C00000"/>
                </a:solidFill>
              </a:rPr>
              <a:t>AIRWAY</a:t>
            </a:r>
            <a:endParaRPr sz="3600"/>
          </a:p>
        </p:txBody>
      </p:sp>
      <p:sp>
        <p:nvSpPr>
          <p:cNvPr id="25" name="object 25"/>
          <p:cNvSpPr txBox="1"/>
          <p:nvPr/>
        </p:nvSpPr>
        <p:spPr>
          <a:xfrm>
            <a:off x="3131311" y="298196"/>
            <a:ext cx="59296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IDENTIFYING</a:t>
            </a:r>
            <a:r>
              <a:rPr sz="2400" b="1" spc="-11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AN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 OBSTRUCTED</a:t>
            </a:r>
            <a:r>
              <a:rPr sz="2400" b="1" spc="-9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70" dirty="0">
                <a:solidFill>
                  <a:srgbClr val="767171"/>
                </a:solidFill>
                <a:latin typeface="Arial"/>
                <a:cs typeface="Arial"/>
              </a:rPr>
              <a:t>AIRWAY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204215" y="1752600"/>
            <a:ext cx="3850004" cy="4840605"/>
            <a:chOff x="204215" y="1752600"/>
            <a:chExt cx="3850004" cy="4840605"/>
          </a:xfrm>
        </p:grpSpPr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2711" y="1905000"/>
              <a:ext cx="2971800" cy="192633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6239" y="3721607"/>
              <a:ext cx="2935224" cy="192023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12592" y="1752600"/>
              <a:ext cx="841247" cy="85039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88208" y="3764279"/>
              <a:ext cx="844295" cy="85344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4215" y="5757671"/>
              <a:ext cx="954024" cy="835152"/>
            </a:xfrm>
            <a:prstGeom prst="rect">
              <a:avLst/>
            </a:prstGeom>
          </p:spPr>
        </p:pic>
      </p:grpSp>
      <p:sp>
        <p:nvSpPr>
          <p:cNvPr id="32" name="object 32"/>
          <p:cNvSpPr/>
          <p:nvPr/>
        </p:nvSpPr>
        <p:spPr>
          <a:xfrm>
            <a:off x="8207170" y="1893689"/>
            <a:ext cx="3649979" cy="4095750"/>
          </a:xfrm>
          <a:custGeom>
            <a:avLst/>
            <a:gdLst/>
            <a:ahLst/>
            <a:cxnLst/>
            <a:rect l="l" t="t" r="r" b="b"/>
            <a:pathLst>
              <a:path w="3649979" h="4095750">
                <a:moveTo>
                  <a:pt x="3476899" y="0"/>
                </a:moveTo>
                <a:lnTo>
                  <a:pt x="172967" y="0"/>
                </a:lnTo>
                <a:lnTo>
                  <a:pt x="126985" y="6178"/>
                </a:lnTo>
                <a:lnTo>
                  <a:pt x="85667" y="23615"/>
                </a:lnTo>
                <a:lnTo>
                  <a:pt x="50660" y="50661"/>
                </a:lnTo>
                <a:lnTo>
                  <a:pt x="23614" y="85667"/>
                </a:lnTo>
                <a:lnTo>
                  <a:pt x="6178" y="126986"/>
                </a:lnTo>
                <a:lnTo>
                  <a:pt x="0" y="172967"/>
                </a:lnTo>
                <a:lnTo>
                  <a:pt x="0" y="3922360"/>
                </a:lnTo>
                <a:lnTo>
                  <a:pt x="6178" y="3968342"/>
                </a:lnTo>
                <a:lnTo>
                  <a:pt x="23614" y="4009660"/>
                </a:lnTo>
                <a:lnTo>
                  <a:pt x="50660" y="4044667"/>
                </a:lnTo>
                <a:lnTo>
                  <a:pt x="85667" y="4071713"/>
                </a:lnTo>
                <a:lnTo>
                  <a:pt x="126985" y="4089149"/>
                </a:lnTo>
                <a:lnTo>
                  <a:pt x="172967" y="4095328"/>
                </a:lnTo>
                <a:lnTo>
                  <a:pt x="3476899" y="4095328"/>
                </a:lnTo>
                <a:lnTo>
                  <a:pt x="3522881" y="4089149"/>
                </a:lnTo>
                <a:lnTo>
                  <a:pt x="3564199" y="4071713"/>
                </a:lnTo>
                <a:lnTo>
                  <a:pt x="3599206" y="4044667"/>
                </a:lnTo>
                <a:lnTo>
                  <a:pt x="3626251" y="4009660"/>
                </a:lnTo>
                <a:lnTo>
                  <a:pt x="3643688" y="3968342"/>
                </a:lnTo>
                <a:lnTo>
                  <a:pt x="3649866" y="3922360"/>
                </a:lnTo>
                <a:lnTo>
                  <a:pt x="3649866" y="172967"/>
                </a:lnTo>
                <a:lnTo>
                  <a:pt x="3643688" y="126986"/>
                </a:lnTo>
                <a:lnTo>
                  <a:pt x="3626251" y="85667"/>
                </a:lnTo>
                <a:lnTo>
                  <a:pt x="3599206" y="50661"/>
                </a:lnTo>
                <a:lnTo>
                  <a:pt x="3564199" y="23615"/>
                </a:lnTo>
                <a:lnTo>
                  <a:pt x="3522881" y="6178"/>
                </a:lnTo>
                <a:lnTo>
                  <a:pt x="3476899" y="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8414835" y="1931923"/>
            <a:ext cx="3021965" cy="105283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ct val="90400"/>
              </a:lnSpc>
              <a:spcBef>
                <a:spcPts val="375"/>
              </a:spcBef>
            </a:pP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SIGNS 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AND </a:t>
            </a:r>
            <a:r>
              <a:rPr sz="2400" b="1" spc="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SY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M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sz="2400" b="1" spc="-50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sz="2400" b="1" spc="-10" dirty="0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MS</a:t>
            </a:r>
            <a:r>
              <a:rPr sz="2400" b="1" spc="-9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A</a:t>
            </a:r>
            <a:r>
              <a:rPr sz="2400" b="1" spc="-10" dirty="0">
                <a:latin typeface="Arial"/>
                <a:cs typeface="Arial"/>
              </a:rPr>
              <a:t>I</a:t>
            </a:r>
            <a:r>
              <a:rPr sz="2400" b="1" spc="-40" dirty="0">
                <a:latin typeface="Arial"/>
                <a:cs typeface="Arial"/>
              </a:rPr>
              <a:t>R</a:t>
            </a:r>
            <a:r>
              <a:rPr sz="2400" b="1" spc="-140" dirty="0">
                <a:latin typeface="Arial"/>
                <a:cs typeface="Arial"/>
              </a:rPr>
              <a:t>W</a:t>
            </a:r>
            <a:r>
              <a:rPr sz="2400" b="1" spc="-220" dirty="0">
                <a:latin typeface="Arial"/>
                <a:cs typeface="Arial"/>
              </a:rPr>
              <a:t>A</a:t>
            </a:r>
            <a:r>
              <a:rPr sz="2400" b="1" dirty="0">
                <a:latin typeface="Arial"/>
                <a:cs typeface="Arial"/>
              </a:rPr>
              <a:t>Y  </a:t>
            </a:r>
            <a:r>
              <a:rPr sz="2400" b="1" spc="-75" dirty="0">
                <a:latin typeface="Arial"/>
                <a:cs typeface="Arial"/>
              </a:rPr>
              <a:t>MAY </a:t>
            </a:r>
            <a:r>
              <a:rPr sz="2400" b="1" dirty="0">
                <a:latin typeface="Arial"/>
                <a:cs typeface="Arial"/>
              </a:rPr>
              <a:t>BE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BLOCKED: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8451026" y="3166835"/>
            <a:ext cx="116839" cy="2718435"/>
            <a:chOff x="8451026" y="3166835"/>
            <a:chExt cx="116839" cy="2718435"/>
          </a:xfrm>
        </p:grpSpPr>
        <p:sp>
          <p:nvSpPr>
            <p:cNvPr id="35" name="object 35"/>
            <p:cNvSpPr/>
            <p:nvPr/>
          </p:nvSpPr>
          <p:spPr>
            <a:xfrm>
              <a:off x="8510100" y="3166835"/>
              <a:ext cx="0" cy="1011555"/>
            </a:xfrm>
            <a:custGeom>
              <a:avLst/>
              <a:gdLst/>
              <a:ahLst/>
              <a:cxnLst/>
              <a:rect l="l" t="t" r="r" b="b"/>
              <a:pathLst>
                <a:path h="1011554">
                  <a:moveTo>
                    <a:pt x="0" y="1011519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510100" y="4306775"/>
              <a:ext cx="0" cy="755015"/>
            </a:xfrm>
            <a:custGeom>
              <a:avLst/>
              <a:gdLst/>
              <a:ahLst/>
              <a:cxnLst/>
              <a:rect l="l" t="t" r="r" b="b"/>
              <a:pathLst>
                <a:path h="755014">
                  <a:moveTo>
                    <a:pt x="0" y="754463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508176" y="5189659"/>
              <a:ext cx="0" cy="695960"/>
            </a:xfrm>
            <a:custGeom>
              <a:avLst/>
              <a:gdLst/>
              <a:ahLst/>
              <a:cxnLst/>
              <a:rect l="l" t="t" r="r" b="b"/>
              <a:pathLst>
                <a:path h="695960">
                  <a:moveTo>
                    <a:pt x="0" y="695574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8874499" y="3160267"/>
            <a:ext cx="2845435" cy="277812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080">
              <a:lnSpc>
                <a:spcPct val="91100"/>
              </a:lnSpc>
              <a:spcBef>
                <a:spcPts val="290"/>
              </a:spcBef>
            </a:pPr>
            <a:r>
              <a:rPr sz="1800" spc="-5" dirty="0">
                <a:latin typeface="Arial MT"/>
                <a:cs typeface="Arial MT"/>
              </a:rPr>
              <a:t>Casualty </a:t>
            </a:r>
            <a:r>
              <a:rPr sz="1800" dirty="0">
                <a:latin typeface="Arial MT"/>
                <a:cs typeface="Arial MT"/>
              </a:rPr>
              <a:t>is in </a:t>
            </a:r>
            <a:r>
              <a:rPr sz="1800" spc="-5" dirty="0">
                <a:latin typeface="Arial MT"/>
                <a:cs typeface="Arial MT"/>
              </a:rPr>
              <a:t>distress and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indicates they can’t breathe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properly; casualty </a:t>
            </a:r>
            <a:r>
              <a:rPr sz="1800" dirty="0">
                <a:latin typeface="Arial MT"/>
                <a:cs typeface="Arial MT"/>
              </a:rPr>
              <a:t>is </a:t>
            </a:r>
            <a:r>
              <a:rPr sz="1800" spc="-5" dirty="0">
                <a:latin typeface="Arial MT"/>
                <a:cs typeface="Arial MT"/>
              </a:rPr>
              <a:t>making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snoring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or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gurgling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sounds</a:t>
            </a:r>
            <a:endParaRPr sz="1800">
              <a:latin typeface="Arial MT"/>
              <a:cs typeface="Arial MT"/>
            </a:endParaRPr>
          </a:p>
          <a:p>
            <a:pPr marL="12700" marR="504190">
              <a:lnSpc>
                <a:spcPct val="90600"/>
              </a:lnSpc>
              <a:spcBef>
                <a:spcPts val="950"/>
              </a:spcBef>
            </a:pPr>
            <a:r>
              <a:rPr sz="1800" spc="-10" dirty="0">
                <a:latin typeface="Arial MT"/>
                <a:cs typeface="Arial MT"/>
              </a:rPr>
              <a:t>Visible </a:t>
            </a:r>
            <a:r>
              <a:rPr sz="1800" spc="-5" dirty="0">
                <a:latin typeface="Arial MT"/>
                <a:cs typeface="Arial MT"/>
              </a:rPr>
              <a:t>blood or foreign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objects are present </a:t>
            </a:r>
            <a:r>
              <a:rPr sz="1800" dirty="0">
                <a:latin typeface="Arial MT"/>
                <a:cs typeface="Arial MT"/>
              </a:rPr>
              <a:t>in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the</a:t>
            </a:r>
            <a:r>
              <a:rPr sz="1800" spc="-5" dirty="0">
                <a:latin typeface="Arial MT"/>
                <a:cs typeface="Arial MT"/>
              </a:rPr>
              <a:t> airway</a:t>
            </a:r>
            <a:endParaRPr sz="1800">
              <a:latin typeface="Arial MT"/>
              <a:cs typeface="Arial MT"/>
            </a:endParaRPr>
          </a:p>
          <a:p>
            <a:pPr marL="12700" marR="81280">
              <a:lnSpc>
                <a:spcPct val="90600"/>
              </a:lnSpc>
              <a:spcBef>
                <a:spcPts val="919"/>
              </a:spcBef>
            </a:pPr>
            <a:r>
              <a:rPr sz="1800" spc="-5" dirty="0">
                <a:latin typeface="Arial MT"/>
                <a:cs typeface="Arial MT"/>
              </a:rPr>
              <a:t>Maxillofacial trauma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(severe trauma to the face)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observed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1725084" y="6552692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6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443973" y="6571995"/>
            <a:ext cx="18415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677A8C"/>
                </a:solidFill>
                <a:latin typeface="Arial MT"/>
                <a:cs typeface="Arial MT"/>
              </a:rPr>
              <a:t>#TCCC-CLS-PPT-07</a:t>
            </a:r>
            <a:r>
              <a:rPr sz="1000" spc="-30" dirty="0">
                <a:solidFill>
                  <a:srgbClr val="677A8C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677A8C"/>
                </a:solidFill>
                <a:latin typeface="Arial MT"/>
                <a:cs typeface="Arial MT"/>
              </a:rPr>
              <a:t>30</a:t>
            </a:r>
            <a:r>
              <a:rPr sz="1000" spc="-30" dirty="0">
                <a:solidFill>
                  <a:srgbClr val="677A8C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677A8C"/>
                </a:solidFill>
                <a:latin typeface="Arial MT"/>
                <a:cs typeface="Arial MT"/>
              </a:rPr>
              <a:t>JUN</a:t>
            </a:r>
            <a:r>
              <a:rPr sz="1000" spc="-20" dirty="0">
                <a:solidFill>
                  <a:srgbClr val="677A8C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677A8C"/>
                </a:solidFill>
                <a:latin typeface="Arial MT"/>
                <a:cs typeface="Arial MT"/>
              </a:rPr>
              <a:t>20</a:t>
            </a:r>
            <a:endParaRPr sz="1000">
              <a:latin typeface="Arial MT"/>
              <a:cs typeface="Arial MT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940D481-A9F3-4AAB-2AEB-6A116072A2CA}"/>
              </a:ext>
            </a:extLst>
          </p:cNvPr>
          <p:cNvGrpSpPr/>
          <p:nvPr/>
        </p:nvGrpSpPr>
        <p:grpSpPr>
          <a:xfrm>
            <a:off x="4770120" y="5841132"/>
            <a:ext cx="2812352" cy="846314"/>
            <a:chOff x="4770120" y="5841132"/>
            <a:chExt cx="2812352" cy="846314"/>
          </a:xfrm>
        </p:grpSpPr>
        <p:sp>
          <p:nvSpPr>
            <p:cNvPr id="22" name="object 22"/>
            <p:cNvSpPr/>
            <p:nvPr/>
          </p:nvSpPr>
          <p:spPr>
            <a:xfrm>
              <a:off x="5254510" y="5967356"/>
              <a:ext cx="720090" cy="720090"/>
            </a:xfrm>
            <a:custGeom>
              <a:avLst/>
              <a:gdLst/>
              <a:ahLst/>
              <a:cxnLst/>
              <a:rect l="l" t="t" r="r" b="b"/>
              <a:pathLst>
                <a:path w="720089" h="720090">
                  <a:moveTo>
                    <a:pt x="360000" y="0"/>
                  </a:moveTo>
                  <a:lnTo>
                    <a:pt x="311150" y="3286"/>
                  </a:lnTo>
                  <a:lnTo>
                    <a:pt x="264297" y="12859"/>
                  </a:lnTo>
                  <a:lnTo>
                    <a:pt x="219871" y="28290"/>
                  </a:lnTo>
                  <a:lnTo>
                    <a:pt x="178301" y="49150"/>
                  </a:lnTo>
                  <a:lnTo>
                    <a:pt x="140014" y="75010"/>
                  </a:lnTo>
                  <a:lnTo>
                    <a:pt x="105441" y="105441"/>
                  </a:lnTo>
                  <a:lnTo>
                    <a:pt x="75010" y="140015"/>
                  </a:lnTo>
                  <a:lnTo>
                    <a:pt x="49150" y="178301"/>
                  </a:lnTo>
                  <a:lnTo>
                    <a:pt x="28290" y="219872"/>
                  </a:lnTo>
                  <a:lnTo>
                    <a:pt x="12859" y="264298"/>
                  </a:lnTo>
                  <a:lnTo>
                    <a:pt x="3286" y="311150"/>
                  </a:lnTo>
                  <a:lnTo>
                    <a:pt x="0" y="360000"/>
                  </a:lnTo>
                  <a:lnTo>
                    <a:pt x="3286" y="408850"/>
                  </a:lnTo>
                  <a:lnTo>
                    <a:pt x="12859" y="455702"/>
                  </a:lnTo>
                  <a:lnTo>
                    <a:pt x="28290" y="500128"/>
                  </a:lnTo>
                  <a:lnTo>
                    <a:pt x="49150" y="541699"/>
                  </a:lnTo>
                  <a:lnTo>
                    <a:pt x="75010" y="579985"/>
                  </a:lnTo>
                  <a:lnTo>
                    <a:pt x="105441" y="614558"/>
                  </a:lnTo>
                  <a:lnTo>
                    <a:pt x="140014" y="644989"/>
                  </a:lnTo>
                  <a:lnTo>
                    <a:pt x="178301" y="670849"/>
                  </a:lnTo>
                  <a:lnTo>
                    <a:pt x="219871" y="691709"/>
                  </a:lnTo>
                  <a:lnTo>
                    <a:pt x="264297" y="707140"/>
                  </a:lnTo>
                  <a:lnTo>
                    <a:pt x="311150" y="716713"/>
                  </a:lnTo>
                  <a:lnTo>
                    <a:pt x="360000" y="719999"/>
                  </a:lnTo>
                  <a:lnTo>
                    <a:pt x="408850" y="716713"/>
                  </a:lnTo>
                  <a:lnTo>
                    <a:pt x="455702" y="707140"/>
                  </a:lnTo>
                  <a:lnTo>
                    <a:pt x="500128" y="691709"/>
                  </a:lnTo>
                  <a:lnTo>
                    <a:pt x="541699" y="670849"/>
                  </a:lnTo>
                  <a:lnTo>
                    <a:pt x="579985" y="644989"/>
                  </a:lnTo>
                  <a:lnTo>
                    <a:pt x="614558" y="614558"/>
                  </a:lnTo>
                  <a:lnTo>
                    <a:pt x="644989" y="579985"/>
                  </a:lnTo>
                  <a:lnTo>
                    <a:pt x="670849" y="541699"/>
                  </a:lnTo>
                  <a:lnTo>
                    <a:pt x="691709" y="500128"/>
                  </a:lnTo>
                  <a:lnTo>
                    <a:pt x="707140" y="455702"/>
                  </a:lnTo>
                  <a:lnTo>
                    <a:pt x="716713" y="408850"/>
                  </a:lnTo>
                  <a:lnTo>
                    <a:pt x="719999" y="360000"/>
                  </a:lnTo>
                  <a:lnTo>
                    <a:pt x="716713" y="311150"/>
                  </a:lnTo>
                  <a:lnTo>
                    <a:pt x="707140" y="264298"/>
                  </a:lnTo>
                  <a:lnTo>
                    <a:pt x="691709" y="219872"/>
                  </a:lnTo>
                  <a:lnTo>
                    <a:pt x="670849" y="178301"/>
                  </a:lnTo>
                  <a:lnTo>
                    <a:pt x="644989" y="140015"/>
                  </a:lnTo>
                  <a:lnTo>
                    <a:pt x="614558" y="105441"/>
                  </a:lnTo>
                  <a:lnTo>
                    <a:pt x="579985" y="75010"/>
                  </a:lnTo>
                  <a:lnTo>
                    <a:pt x="541699" y="49150"/>
                  </a:lnTo>
                  <a:lnTo>
                    <a:pt x="500128" y="28290"/>
                  </a:lnTo>
                  <a:lnTo>
                    <a:pt x="455702" y="12859"/>
                  </a:lnTo>
                  <a:lnTo>
                    <a:pt x="408850" y="3286"/>
                  </a:lnTo>
                  <a:lnTo>
                    <a:pt x="360000" y="0"/>
                  </a:lnTo>
                  <a:close/>
                </a:path>
              </a:pathLst>
            </a:custGeom>
            <a:solidFill>
              <a:srgbClr val="8BB7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16">
              <a:extLst>
                <a:ext uri="{FF2B5EF4-FFF2-40B4-BE49-F238E27FC236}">
                  <a16:creationId xmlns:a16="http://schemas.microsoft.com/office/drawing/2014/main" id="{A13798D0-2208-DFA9-6E80-AB392377B0E3}"/>
                </a:ext>
              </a:extLst>
            </p:cNvPr>
            <p:cNvSpPr txBox="1"/>
            <p:nvPr/>
          </p:nvSpPr>
          <p:spPr>
            <a:xfrm>
              <a:off x="4770120" y="5841132"/>
              <a:ext cx="2812352" cy="796372"/>
            </a:xfrm>
            <a:prstGeom prst="rect">
              <a:avLst/>
            </a:prstGeom>
          </p:spPr>
          <p:txBody>
            <a:bodyPr vert="horz" wrap="square" lIns="0" tIns="10160" rIns="0" bIns="0" rtlCol="0">
              <a:spAutoFit/>
            </a:bodyPr>
            <a:lstStyle/>
            <a:p>
              <a:pPr marL="53975" marR="5080" lvl="0" indent="-41910" algn="just" defTabSz="914400" eaLnBrk="1" fontAlgn="auto" latinLnBrk="0" hangingPunct="1">
                <a:lnSpc>
                  <a:spcPct val="140900"/>
                </a:lnSpc>
                <a:spcBef>
                  <a:spcPts val="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000" b="0" i="0" u="none" strike="noStrike" kern="0" cap="none" spc="-50" normalizeH="0" baseline="0" noProof="0" dirty="0">
                  <a:ln>
                    <a:noFill/>
                  </a:ln>
                  <a:effectLst/>
                  <a:uLnTx/>
                  <a:uFillTx/>
                  <a:latin typeface="Arial Black"/>
                  <a:cs typeface="Arial Black"/>
                </a:rPr>
                <a:t>M</a:t>
              </a:r>
              <a:r>
                <a:rPr kumimoji="0" sz="4000" b="0" i="0" u="none" strike="noStrike" kern="0" cap="none" spc="-5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/>
                  <a:cs typeface="Arial Black"/>
                </a:rPr>
                <a:t> A </a:t>
              </a:r>
              <a:r>
                <a:rPr kumimoji="0" sz="4000" b="0" i="0" u="none" strike="noStrike" kern="0" cap="none" spc="-50" normalizeH="0" baseline="0" noProof="0" dirty="0">
                  <a:ln>
                    <a:noFill/>
                  </a:ln>
                  <a:effectLst/>
                  <a:uLnTx/>
                  <a:uFillTx/>
                  <a:latin typeface="Arial Black"/>
                  <a:cs typeface="Arial Black"/>
                </a:rPr>
                <a:t>R C H</a:t>
              </a:r>
              <a:endParaRPr kumimoji="0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/>
                <a:cs typeface="Arial Black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967087" y="263878"/>
            <a:ext cx="946785" cy="404495"/>
            <a:chOff x="10967087" y="263878"/>
            <a:chExt cx="946785" cy="404495"/>
          </a:xfrm>
        </p:grpSpPr>
        <p:sp>
          <p:nvSpPr>
            <p:cNvPr id="3" name="object 3"/>
            <p:cNvSpPr/>
            <p:nvPr/>
          </p:nvSpPr>
          <p:spPr>
            <a:xfrm>
              <a:off x="11234474" y="305153"/>
              <a:ext cx="389255" cy="362585"/>
            </a:xfrm>
            <a:custGeom>
              <a:avLst/>
              <a:gdLst/>
              <a:ahLst/>
              <a:cxnLst/>
              <a:rect l="l" t="t" r="r" b="b"/>
              <a:pathLst>
                <a:path w="389254" h="362584">
                  <a:moveTo>
                    <a:pt x="255315" y="0"/>
                  </a:moveTo>
                  <a:lnTo>
                    <a:pt x="133697" y="0"/>
                  </a:lnTo>
                  <a:lnTo>
                    <a:pt x="0" y="358962"/>
                  </a:lnTo>
                  <a:lnTo>
                    <a:pt x="113197" y="358962"/>
                  </a:lnTo>
                  <a:lnTo>
                    <a:pt x="121811" y="330001"/>
                  </a:lnTo>
                  <a:lnTo>
                    <a:pt x="126095" y="316285"/>
                  </a:lnTo>
                  <a:lnTo>
                    <a:pt x="130891" y="303486"/>
                  </a:lnTo>
                  <a:lnTo>
                    <a:pt x="255502" y="303486"/>
                  </a:lnTo>
                  <a:lnTo>
                    <a:pt x="260103" y="318171"/>
                  </a:lnTo>
                  <a:lnTo>
                    <a:pt x="264105" y="332856"/>
                  </a:lnTo>
                  <a:lnTo>
                    <a:pt x="268545" y="347540"/>
                  </a:lnTo>
                  <a:lnTo>
                    <a:pt x="274460" y="362225"/>
                  </a:lnTo>
                  <a:lnTo>
                    <a:pt x="389144" y="362225"/>
                  </a:lnTo>
                  <a:lnTo>
                    <a:pt x="255315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304408" y="367155"/>
              <a:ext cx="234950" cy="219710"/>
            </a:xfrm>
            <a:custGeom>
              <a:avLst/>
              <a:gdLst/>
              <a:ahLst/>
              <a:cxnLst/>
              <a:rect l="l" t="t" r="r" b="b"/>
              <a:pathLst>
                <a:path w="234950" h="219709">
                  <a:moveTo>
                    <a:pt x="64794" y="0"/>
                  </a:moveTo>
                  <a:lnTo>
                    <a:pt x="0" y="191719"/>
                  </a:lnTo>
                  <a:lnTo>
                    <a:pt x="117416" y="219276"/>
                  </a:lnTo>
                  <a:lnTo>
                    <a:pt x="234746" y="204501"/>
                  </a:lnTo>
                  <a:lnTo>
                    <a:pt x="203808" y="38591"/>
                  </a:lnTo>
                  <a:lnTo>
                    <a:pt x="647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0790835" y="783221"/>
            <a:ext cx="734060" cy="60325"/>
          </a:xfrm>
          <a:custGeom>
            <a:avLst/>
            <a:gdLst/>
            <a:ahLst/>
            <a:cxnLst/>
            <a:rect l="l" t="t" r="r" b="b"/>
            <a:pathLst>
              <a:path w="734059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734059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734059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734059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734059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734059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734059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734059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734059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734059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734059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734059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734059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734059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529530" y="783221"/>
            <a:ext cx="258445" cy="60325"/>
          </a:xfrm>
          <a:custGeom>
            <a:avLst/>
            <a:gdLst/>
            <a:ahLst/>
            <a:cxnLst/>
            <a:rect l="l" t="t" r="r" b="b"/>
            <a:pathLst>
              <a:path w="258445" h="60325">
                <a:moveTo>
                  <a:pt x="48361" y="28486"/>
                </a:moveTo>
                <a:lnTo>
                  <a:pt x="28600" y="28486"/>
                </a:lnTo>
                <a:lnTo>
                  <a:pt x="28600" y="34518"/>
                </a:lnTo>
                <a:lnTo>
                  <a:pt x="41605" y="34518"/>
                </a:lnTo>
                <a:lnTo>
                  <a:pt x="41605" y="52400"/>
                </a:lnTo>
                <a:lnTo>
                  <a:pt x="37757" y="53327"/>
                </a:lnTo>
                <a:lnTo>
                  <a:pt x="33820" y="53784"/>
                </a:lnTo>
                <a:lnTo>
                  <a:pt x="22364" y="53784"/>
                </a:lnTo>
                <a:lnTo>
                  <a:pt x="16738" y="51765"/>
                </a:lnTo>
                <a:lnTo>
                  <a:pt x="9080" y="43662"/>
                </a:lnTo>
                <a:lnTo>
                  <a:pt x="7162" y="37719"/>
                </a:lnTo>
                <a:lnTo>
                  <a:pt x="7162" y="22415"/>
                </a:lnTo>
                <a:lnTo>
                  <a:pt x="9144" y="16573"/>
                </a:lnTo>
                <a:lnTo>
                  <a:pt x="17106" y="8153"/>
                </a:lnTo>
                <a:lnTo>
                  <a:pt x="22631" y="6045"/>
                </a:lnTo>
                <a:lnTo>
                  <a:pt x="34569" y="6045"/>
                </a:lnTo>
                <a:lnTo>
                  <a:pt x="39611" y="7150"/>
                </a:lnTo>
                <a:lnTo>
                  <a:pt x="44869" y="9385"/>
                </a:lnTo>
                <a:lnTo>
                  <a:pt x="47498" y="3416"/>
                </a:lnTo>
                <a:lnTo>
                  <a:pt x="42138" y="1143"/>
                </a:lnTo>
                <a:lnTo>
                  <a:pt x="36360" y="0"/>
                </a:lnTo>
                <a:lnTo>
                  <a:pt x="24028" y="0"/>
                </a:lnTo>
                <a:lnTo>
                  <a:pt x="0" y="23837"/>
                </a:lnTo>
                <a:lnTo>
                  <a:pt x="0" y="39306"/>
                </a:lnTo>
                <a:lnTo>
                  <a:pt x="2451" y="46634"/>
                </a:lnTo>
                <a:lnTo>
                  <a:pt x="12268" y="57099"/>
                </a:lnTo>
                <a:lnTo>
                  <a:pt x="19113" y="59715"/>
                </a:lnTo>
                <a:lnTo>
                  <a:pt x="32105" y="59715"/>
                </a:lnTo>
                <a:lnTo>
                  <a:pt x="35801" y="59461"/>
                </a:lnTo>
                <a:lnTo>
                  <a:pt x="42164" y="58445"/>
                </a:lnTo>
                <a:lnTo>
                  <a:pt x="45288" y="57708"/>
                </a:lnTo>
                <a:lnTo>
                  <a:pt x="48361" y="56730"/>
                </a:lnTo>
                <a:lnTo>
                  <a:pt x="48361" y="28486"/>
                </a:lnTo>
                <a:close/>
              </a:path>
              <a:path w="258445" h="60325">
                <a:moveTo>
                  <a:pt x="94742" y="838"/>
                </a:moveTo>
                <a:lnTo>
                  <a:pt x="62331" y="838"/>
                </a:lnTo>
                <a:lnTo>
                  <a:pt x="62331" y="58915"/>
                </a:lnTo>
                <a:lnTo>
                  <a:pt x="94742" y="58915"/>
                </a:lnTo>
                <a:lnTo>
                  <a:pt x="94742" y="52870"/>
                </a:lnTo>
                <a:lnTo>
                  <a:pt x="69088" y="52870"/>
                </a:lnTo>
                <a:lnTo>
                  <a:pt x="69088" y="31508"/>
                </a:lnTo>
                <a:lnTo>
                  <a:pt x="93192" y="31508"/>
                </a:lnTo>
                <a:lnTo>
                  <a:pt x="93192" y="25552"/>
                </a:lnTo>
                <a:lnTo>
                  <a:pt x="69088" y="25552"/>
                </a:lnTo>
                <a:lnTo>
                  <a:pt x="69088" y="6832"/>
                </a:lnTo>
                <a:lnTo>
                  <a:pt x="94742" y="6832"/>
                </a:lnTo>
                <a:lnTo>
                  <a:pt x="94742" y="838"/>
                </a:lnTo>
                <a:close/>
              </a:path>
              <a:path w="258445" h="60325">
                <a:moveTo>
                  <a:pt x="153047" y="838"/>
                </a:moveTo>
                <a:lnTo>
                  <a:pt x="146735" y="838"/>
                </a:lnTo>
                <a:lnTo>
                  <a:pt x="146672" y="35839"/>
                </a:lnTo>
                <a:lnTo>
                  <a:pt x="147281" y="49377"/>
                </a:lnTo>
                <a:lnTo>
                  <a:pt x="146964" y="49377"/>
                </a:lnTo>
                <a:lnTo>
                  <a:pt x="115265" y="838"/>
                </a:lnTo>
                <a:lnTo>
                  <a:pt x="107632" y="838"/>
                </a:lnTo>
                <a:lnTo>
                  <a:pt x="107632" y="58915"/>
                </a:lnTo>
                <a:lnTo>
                  <a:pt x="113880" y="58915"/>
                </a:lnTo>
                <a:lnTo>
                  <a:pt x="113880" y="21132"/>
                </a:lnTo>
                <a:lnTo>
                  <a:pt x="113665" y="15887"/>
                </a:lnTo>
                <a:lnTo>
                  <a:pt x="113233" y="10172"/>
                </a:lnTo>
                <a:lnTo>
                  <a:pt x="113563" y="10172"/>
                </a:lnTo>
                <a:lnTo>
                  <a:pt x="145338" y="58915"/>
                </a:lnTo>
                <a:lnTo>
                  <a:pt x="153047" y="58915"/>
                </a:lnTo>
                <a:lnTo>
                  <a:pt x="153047" y="838"/>
                </a:lnTo>
                <a:close/>
              </a:path>
              <a:path w="258445" h="60325">
                <a:moveTo>
                  <a:pt x="210007" y="3340"/>
                </a:moveTo>
                <a:lnTo>
                  <a:pt x="205447" y="1117"/>
                </a:lnTo>
                <a:lnTo>
                  <a:pt x="200126" y="12"/>
                </a:lnTo>
                <a:lnTo>
                  <a:pt x="188290" y="12"/>
                </a:lnTo>
                <a:lnTo>
                  <a:pt x="166014" y="23812"/>
                </a:lnTo>
                <a:lnTo>
                  <a:pt x="166014" y="39357"/>
                </a:lnTo>
                <a:lnTo>
                  <a:pt x="168351" y="46736"/>
                </a:lnTo>
                <a:lnTo>
                  <a:pt x="177660" y="57111"/>
                </a:lnTo>
                <a:lnTo>
                  <a:pt x="184264" y="59702"/>
                </a:lnTo>
                <a:lnTo>
                  <a:pt x="198742" y="59702"/>
                </a:lnTo>
                <a:lnTo>
                  <a:pt x="203708" y="58953"/>
                </a:lnTo>
                <a:lnTo>
                  <a:pt x="207746" y="57442"/>
                </a:lnTo>
                <a:lnTo>
                  <a:pt x="207746" y="51523"/>
                </a:lnTo>
                <a:lnTo>
                  <a:pt x="202552" y="52984"/>
                </a:lnTo>
                <a:lnTo>
                  <a:pt x="197916" y="53708"/>
                </a:lnTo>
                <a:lnTo>
                  <a:pt x="187261" y="53708"/>
                </a:lnTo>
                <a:lnTo>
                  <a:pt x="182168" y="51638"/>
                </a:lnTo>
                <a:lnTo>
                  <a:pt x="175044" y="43357"/>
                </a:lnTo>
                <a:lnTo>
                  <a:pt x="173253" y="37477"/>
                </a:lnTo>
                <a:lnTo>
                  <a:pt x="173253" y="22491"/>
                </a:lnTo>
                <a:lnTo>
                  <a:pt x="175107" y="16662"/>
                </a:lnTo>
                <a:lnTo>
                  <a:pt x="182511" y="8166"/>
                </a:lnTo>
                <a:lnTo>
                  <a:pt x="187553" y="6045"/>
                </a:lnTo>
                <a:lnTo>
                  <a:pt x="193941" y="6045"/>
                </a:lnTo>
                <a:lnTo>
                  <a:pt x="198348" y="6045"/>
                </a:lnTo>
                <a:lnTo>
                  <a:pt x="202742" y="7073"/>
                </a:lnTo>
                <a:lnTo>
                  <a:pt x="207149" y="9144"/>
                </a:lnTo>
                <a:lnTo>
                  <a:pt x="210007" y="3340"/>
                </a:lnTo>
                <a:close/>
              </a:path>
              <a:path w="258445" h="60325">
                <a:moveTo>
                  <a:pt x="258064" y="838"/>
                </a:moveTo>
                <a:lnTo>
                  <a:pt x="250736" y="838"/>
                </a:lnTo>
                <a:lnTo>
                  <a:pt x="235229" y="29870"/>
                </a:lnTo>
                <a:lnTo>
                  <a:pt x="219837" y="838"/>
                </a:lnTo>
                <a:lnTo>
                  <a:pt x="212432" y="838"/>
                </a:lnTo>
                <a:lnTo>
                  <a:pt x="231813" y="36715"/>
                </a:lnTo>
                <a:lnTo>
                  <a:pt x="231813" y="58915"/>
                </a:lnTo>
                <a:lnTo>
                  <a:pt x="238645" y="58915"/>
                </a:lnTo>
                <a:lnTo>
                  <a:pt x="238645" y="36385"/>
                </a:lnTo>
                <a:lnTo>
                  <a:pt x="258064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1522182" y="263879"/>
            <a:ext cx="392430" cy="375285"/>
            <a:chOff x="11522182" y="263879"/>
            <a:chExt cx="392430" cy="375285"/>
          </a:xfrm>
        </p:grpSpPr>
        <p:sp>
          <p:nvSpPr>
            <p:cNvPr id="10" name="object 10"/>
            <p:cNvSpPr/>
            <p:nvPr/>
          </p:nvSpPr>
          <p:spPr>
            <a:xfrm>
              <a:off x="11522182" y="263879"/>
              <a:ext cx="392430" cy="375285"/>
            </a:xfrm>
            <a:custGeom>
              <a:avLst/>
              <a:gdLst/>
              <a:ahLst/>
              <a:cxnLst/>
              <a:rect l="l" t="t" r="r" b="b"/>
              <a:pathLst>
                <a:path w="392429" h="375284">
                  <a:moveTo>
                    <a:pt x="177880" y="340639"/>
                  </a:moveTo>
                  <a:lnTo>
                    <a:pt x="111723" y="340639"/>
                  </a:lnTo>
                  <a:lnTo>
                    <a:pt x="125483" y="375213"/>
                  </a:lnTo>
                  <a:lnTo>
                    <a:pt x="177880" y="340639"/>
                  </a:lnTo>
                  <a:close/>
                </a:path>
                <a:path w="392429" h="375284">
                  <a:moveTo>
                    <a:pt x="98211" y="26567"/>
                  </a:moveTo>
                  <a:lnTo>
                    <a:pt x="60621" y="36053"/>
                  </a:lnTo>
                  <a:lnTo>
                    <a:pt x="20023" y="52176"/>
                  </a:lnTo>
                  <a:lnTo>
                    <a:pt x="13214" y="55413"/>
                  </a:lnTo>
                  <a:lnTo>
                    <a:pt x="4734" y="56079"/>
                  </a:lnTo>
                  <a:lnTo>
                    <a:pt x="0" y="62410"/>
                  </a:lnTo>
                  <a:lnTo>
                    <a:pt x="16972" y="101955"/>
                  </a:lnTo>
                  <a:lnTo>
                    <a:pt x="62791" y="217041"/>
                  </a:lnTo>
                  <a:lnTo>
                    <a:pt x="111652" y="340668"/>
                  </a:lnTo>
                  <a:lnTo>
                    <a:pt x="177880" y="340639"/>
                  </a:lnTo>
                  <a:lnTo>
                    <a:pt x="222339" y="311834"/>
                  </a:lnTo>
                  <a:lnTo>
                    <a:pt x="265893" y="286688"/>
                  </a:lnTo>
                  <a:lnTo>
                    <a:pt x="304054" y="269643"/>
                  </a:lnTo>
                  <a:lnTo>
                    <a:pt x="318435" y="268776"/>
                  </a:lnTo>
                  <a:lnTo>
                    <a:pt x="391841" y="268776"/>
                  </a:lnTo>
                  <a:lnTo>
                    <a:pt x="391929" y="185032"/>
                  </a:lnTo>
                  <a:lnTo>
                    <a:pt x="392177" y="185016"/>
                  </a:lnTo>
                  <a:lnTo>
                    <a:pt x="392177" y="138987"/>
                  </a:lnTo>
                  <a:lnTo>
                    <a:pt x="391474" y="138987"/>
                  </a:lnTo>
                  <a:lnTo>
                    <a:pt x="391595" y="65728"/>
                  </a:lnTo>
                  <a:lnTo>
                    <a:pt x="392177" y="65641"/>
                  </a:lnTo>
                  <a:lnTo>
                    <a:pt x="392177" y="52176"/>
                  </a:lnTo>
                  <a:lnTo>
                    <a:pt x="195310" y="52176"/>
                  </a:lnTo>
                  <a:lnTo>
                    <a:pt x="180272" y="48907"/>
                  </a:lnTo>
                  <a:lnTo>
                    <a:pt x="165502" y="42670"/>
                  </a:lnTo>
                  <a:lnTo>
                    <a:pt x="143588" y="33066"/>
                  </a:lnTo>
                  <a:lnTo>
                    <a:pt x="121207" y="27408"/>
                  </a:lnTo>
                  <a:lnTo>
                    <a:pt x="98211" y="26567"/>
                  </a:lnTo>
                  <a:close/>
                </a:path>
                <a:path w="392429" h="375284">
                  <a:moveTo>
                    <a:pt x="391841" y="268776"/>
                  </a:moveTo>
                  <a:lnTo>
                    <a:pt x="318435" y="268776"/>
                  </a:lnTo>
                  <a:lnTo>
                    <a:pt x="331475" y="272512"/>
                  </a:lnTo>
                  <a:lnTo>
                    <a:pt x="343218" y="280715"/>
                  </a:lnTo>
                  <a:lnTo>
                    <a:pt x="354425" y="289171"/>
                  </a:lnTo>
                  <a:lnTo>
                    <a:pt x="365958" y="293506"/>
                  </a:lnTo>
                  <a:lnTo>
                    <a:pt x="378361" y="293656"/>
                  </a:lnTo>
                  <a:lnTo>
                    <a:pt x="392177" y="289554"/>
                  </a:lnTo>
                  <a:lnTo>
                    <a:pt x="392177" y="270299"/>
                  </a:lnTo>
                  <a:lnTo>
                    <a:pt x="391840" y="270299"/>
                  </a:lnTo>
                  <a:lnTo>
                    <a:pt x="391841" y="268776"/>
                  </a:lnTo>
                  <a:close/>
                </a:path>
                <a:path w="392429" h="375284">
                  <a:moveTo>
                    <a:pt x="392177" y="270233"/>
                  </a:moveTo>
                  <a:lnTo>
                    <a:pt x="391840" y="270299"/>
                  </a:lnTo>
                  <a:lnTo>
                    <a:pt x="392177" y="270299"/>
                  </a:lnTo>
                  <a:close/>
                </a:path>
                <a:path w="392429" h="375284">
                  <a:moveTo>
                    <a:pt x="392177" y="138954"/>
                  </a:moveTo>
                  <a:lnTo>
                    <a:pt x="391474" y="138987"/>
                  </a:lnTo>
                  <a:lnTo>
                    <a:pt x="392177" y="138987"/>
                  </a:lnTo>
                  <a:close/>
                </a:path>
                <a:path w="392429" h="375284">
                  <a:moveTo>
                    <a:pt x="340300" y="4862"/>
                  </a:moveTo>
                  <a:lnTo>
                    <a:pt x="334275" y="7146"/>
                  </a:lnTo>
                  <a:lnTo>
                    <a:pt x="239101" y="44625"/>
                  </a:lnTo>
                  <a:lnTo>
                    <a:pt x="232567" y="46159"/>
                  </a:lnTo>
                  <a:lnTo>
                    <a:pt x="226352" y="48388"/>
                  </a:lnTo>
                  <a:lnTo>
                    <a:pt x="210659" y="52122"/>
                  </a:lnTo>
                  <a:lnTo>
                    <a:pt x="195312" y="52176"/>
                  </a:lnTo>
                  <a:lnTo>
                    <a:pt x="392177" y="52176"/>
                  </a:lnTo>
                  <a:lnTo>
                    <a:pt x="392177" y="5237"/>
                  </a:lnTo>
                  <a:lnTo>
                    <a:pt x="347587" y="5237"/>
                  </a:lnTo>
                  <a:lnTo>
                    <a:pt x="340300" y="4862"/>
                  </a:lnTo>
                  <a:close/>
                </a:path>
                <a:path w="392429" h="375284">
                  <a:moveTo>
                    <a:pt x="392177" y="0"/>
                  </a:moveTo>
                  <a:lnTo>
                    <a:pt x="347587" y="5237"/>
                  </a:lnTo>
                  <a:lnTo>
                    <a:pt x="392177" y="5237"/>
                  </a:lnTo>
                  <a:lnTo>
                    <a:pt x="392177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539153" y="307928"/>
              <a:ext cx="374650" cy="297180"/>
            </a:xfrm>
            <a:custGeom>
              <a:avLst/>
              <a:gdLst/>
              <a:ahLst/>
              <a:cxnLst/>
              <a:rect l="l" t="t" r="r" b="b"/>
              <a:pathLst>
                <a:path w="374650" h="297180">
                  <a:moveTo>
                    <a:pt x="373780" y="0"/>
                  </a:moveTo>
                  <a:lnTo>
                    <a:pt x="355457" y="5659"/>
                  </a:lnTo>
                  <a:lnTo>
                    <a:pt x="308638" y="16721"/>
                  </a:lnTo>
                  <a:lnTo>
                    <a:pt x="245545" y="24316"/>
                  </a:lnTo>
                  <a:lnTo>
                    <a:pt x="178399" y="19573"/>
                  </a:lnTo>
                  <a:lnTo>
                    <a:pt x="113904" y="17762"/>
                  </a:lnTo>
                  <a:lnTo>
                    <a:pt x="56648" y="31806"/>
                  </a:lnTo>
                  <a:lnTo>
                    <a:pt x="15668" y="49317"/>
                  </a:lnTo>
                  <a:lnTo>
                    <a:pt x="0" y="57906"/>
                  </a:lnTo>
                  <a:lnTo>
                    <a:pt x="45817" y="172994"/>
                  </a:lnTo>
                  <a:lnTo>
                    <a:pt x="94682" y="296621"/>
                  </a:lnTo>
                  <a:lnTo>
                    <a:pt x="108220" y="290384"/>
                  </a:lnTo>
                  <a:lnTo>
                    <a:pt x="141272" y="273400"/>
                  </a:lnTo>
                  <a:lnTo>
                    <a:pt x="182493" y="248258"/>
                  </a:lnTo>
                  <a:lnTo>
                    <a:pt x="220538" y="217548"/>
                  </a:lnTo>
                  <a:lnTo>
                    <a:pt x="262922" y="200552"/>
                  </a:lnTo>
                  <a:lnTo>
                    <a:pt x="313686" y="205583"/>
                  </a:lnTo>
                  <a:lnTo>
                    <a:pt x="356280" y="218773"/>
                  </a:lnTo>
                  <a:lnTo>
                    <a:pt x="374155" y="226251"/>
                  </a:lnTo>
                  <a:lnTo>
                    <a:pt x="3737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10967087" y="263878"/>
            <a:ext cx="946785" cy="404495"/>
            <a:chOff x="10967087" y="263878"/>
            <a:chExt cx="946785" cy="404495"/>
          </a:xfrm>
        </p:grpSpPr>
        <p:sp>
          <p:nvSpPr>
            <p:cNvPr id="14" name="object 14"/>
            <p:cNvSpPr/>
            <p:nvPr/>
          </p:nvSpPr>
          <p:spPr>
            <a:xfrm>
              <a:off x="10967085" y="307936"/>
              <a:ext cx="656590" cy="360045"/>
            </a:xfrm>
            <a:custGeom>
              <a:avLst/>
              <a:gdLst/>
              <a:ahLst/>
              <a:cxnLst/>
              <a:rect l="l" t="t" r="r" b="b"/>
              <a:pathLst>
                <a:path w="656590" h="360045">
                  <a:moveTo>
                    <a:pt x="342493" y="3263"/>
                  </a:moveTo>
                  <a:lnTo>
                    <a:pt x="339826" y="330"/>
                  </a:lnTo>
                  <a:lnTo>
                    <a:pt x="230162" y="330"/>
                  </a:lnTo>
                  <a:lnTo>
                    <a:pt x="230162" y="125349"/>
                  </a:lnTo>
                  <a:lnTo>
                    <a:pt x="109245" y="125349"/>
                  </a:lnTo>
                  <a:lnTo>
                    <a:pt x="109245" y="190"/>
                  </a:lnTo>
                  <a:lnTo>
                    <a:pt x="38" y="190"/>
                  </a:lnTo>
                  <a:lnTo>
                    <a:pt x="38" y="18262"/>
                  </a:lnTo>
                  <a:lnTo>
                    <a:pt x="15201" y="32245"/>
                  </a:lnTo>
                  <a:lnTo>
                    <a:pt x="28765" y="48336"/>
                  </a:lnTo>
                  <a:lnTo>
                    <a:pt x="48285" y="82727"/>
                  </a:lnTo>
                  <a:lnTo>
                    <a:pt x="60083" y="128155"/>
                  </a:lnTo>
                  <a:lnTo>
                    <a:pt x="65722" y="174764"/>
                  </a:lnTo>
                  <a:lnTo>
                    <a:pt x="65392" y="193484"/>
                  </a:lnTo>
                  <a:lnTo>
                    <a:pt x="59893" y="239814"/>
                  </a:lnTo>
                  <a:lnTo>
                    <a:pt x="48018" y="280301"/>
                  </a:lnTo>
                  <a:lnTo>
                    <a:pt x="19469" y="323062"/>
                  </a:lnTo>
                  <a:lnTo>
                    <a:pt x="0" y="340817"/>
                  </a:lnTo>
                  <a:lnTo>
                    <a:pt x="0" y="359371"/>
                  </a:lnTo>
                  <a:lnTo>
                    <a:pt x="110109" y="359371"/>
                  </a:lnTo>
                  <a:lnTo>
                    <a:pt x="110109" y="215315"/>
                  </a:lnTo>
                  <a:lnTo>
                    <a:pt x="230568" y="215315"/>
                  </a:lnTo>
                  <a:lnTo>
                    <a:pt x="230568" y="358990"/>
                  </a:lnTo>
                  <a:lnTo>
                    <a:pt x="238506" y="359765"/>
                  </a:lnTo>
                  <a:lnTo>
                    <a:pt x="245465" y="359994"/>
                  </a:lnTo>
                  <a:lnTo>
                    <a:pt x="251472" y="359054"/>
                  </a:lnTo>
                  <a:lnTo>
                    <a:pt x="255295" y="356120"/>
                  </a:lnTo>
                  <a:lnTo>
                    <a:pt x="255917" y="352526"/>
                  </a:lnTo>
                  <a:lnTo>
                    <a:pt x="335661" y="138734"/>
                  </a:lnTo>
                  <a:lnTo>
                    <a:pt x="338302" y="130594"/>
                  </a:lnTo>
                  <a:lnTo>
                    <a:pt x="340182" y="122339"/>
                  </a:lnTo>
                  <a:lnTo>
                    <a:pt x="341274" y="113919"/>
                  </a:lnTo>
                  <a:lnTo>
                    <a:pt x="341541" y="105232"/>
                  </a:lnTo>
                  <a:lnTo>
                    <a:pt x="341299" y="81470"/>
                  </a:lnTo>
                  <a:lnTo>
                    <a:pt x="341287" y="6858"/>
                  </a:lnTo>
                  <a:lnTo>
                    <a:pt x="342493" y="3263"/>
                  </a:lnTo>
                  <a:close/>
                </a:path>
                <a:path w="656590" h="360045">
                  <a:moveTo>
                    <a:pt x="656526" y="359524"/>
                  </a:moveTo>
                  <a:lnTo>
                    <a:pt x="634885" y="301383"/>
                  </a:lnTo>
                  <a:lnTo>
                    <a:pt x="615073" y="248170"/>
                  </a:lnTo>
                  <a:lnTo>
                    <a:pt x="614133" y="245656"/>
                  </a:lnTo>
                  <a:lnTo>
                    <a:pt x="559104" y="97815"/>
                  </a:lnTo>
                  <a:lnTo>
                    <a:pt x="538937" y="43637"/>
                  </a:lnTo>
                  <a:lnTo>
                    <a:pt x="538937" y="157797"/>
                  </a:lnTo>
                  <a:lnTo>
                    <a:pt x="493141" y="191846"/>
                  </a:lnTo>
                  <a:lnTo>
                    <a:pt x="499719" y="212344"/>
                  </a:lnTo>
                  <a:lnTo>
                    <a:pt x="502970" y="222618"/>
                  </a:lnTo>
                  <a:lnTo>
                    <a:pt x="506133" y="232905"/>
                  </a:lnTo>
                  <a:lnTo>
                    <a:pt x="507441" y="237261"/>
                  </a:lnTo>
                  <a:lnTo>
                    <a:pt x="510501" y="241350"/>
                  </a:lnTo>
                  <a:lnTo>
                    <a:pt x="508876" y="246354"/>
                  </a:lnTo>
                  <a:lnTo>
                    <a:pt x="511251" y="245656"/>
                  </a:lnTo>
                  <a:lnTo>
                    <a:pt x="510451" y="247015"/>
                  </a:lnTo>
                  <a:lnTo>
                    <a:pt x="510044" y="248170"/>
                  </a:lnTo>
                  <a:lnTo>
                    <a:pt x="508965" y="248056"/>
                  </a:lnTo>
                  <a:lnTo>
                    <a:pt x="508558" y="247484"/>
                  </a:lnTo>
                  <a:lnTo>
                    <a:pt x="508622" y="247218"/>
                  </a:lnTo>
                  <a:lnTo>
                    <a:pt x="508800" y="246430"/>
                  </a:lnTo>
                  <a:lnTo>
                    <a:pt x="499935" y="241604"/>
                  </a:lnTo>
                  <a:lnTo>
                    <a:pt x="491718" y="235788"/>
                  </a:lnTo>
                  <a:lnTo>
                    <a:pt x="483755" y="229616"/>
                  </a:lnTo>
                  <a:lnTo>
                    <a:pt x="475615" y="223697"/>
                  </a:lnTo>
                  <a:lnTo>
                    <a:pt x="471411" y="220903"/>
                  </a:lnTo>
                  <a:lnTo>
                    <a:pt x="467360" y="217868"/>
                  </a:lnTo>
                  <a:lnTo>
                    <a:pt x="462508" y="214426"/>
                  </a:lnTo>
                  <a:lnTo>
                    <a:pt x="416902" y="247218"/>
                  </a:lnTo>
                  <a:lnTo>
                    <a:pt x="414896" y="245414"/>
                  </a:lnTo>
                  <a:lnTo>
                    <a:pt x="431812" y="191782"/>
                  </a:lnTo>
                  <a:lnTo>
                    <a:pt x="383552" y="156095"/>
                  </a:lnTo>
                  <a:lnTo>
                    <a:pt x="443280" y="156095"/>
                  </a:lnTo>
                  <a:lnTo>
                    <a:pt x="462407" y="97815"/>
                  </a:lnTo>
                  <a:lnTo>
                    <a:pt x="481609" y="155625"/>
                  </a:lnTo>
                  <a:lnTo>
                    <a:pt x="537781" y="155625"/>
                  </a:lnTo>
                  <a:lnTo>
                    <a:pt x="538937" y="157797"/>
                  </a:lnTo>
                  <a:lnTo>
                    <a:pt x="538937" y="43637"/>
                  </a:lnTo>
                  <a:lnTo>
                    <a:pt x="522693" y="0"/>
                  </a:lnTo>
                  <a:lnTo>
                    <a:pt x="401078" y="0"/>
                  </a:lnTo>
                  <a:lnTo>
                    <a:pt x="267385" y="359244"/>
                  </a:lnTo>
                  <a:lnTo>
                    <a:pt x="380580" y="359244"/>
                  </a:lnTo>
                  <a:lnTo>
                    <a:pt x="385025" y="344335"/>
                  </a:lnTo>
                  <a:lnTo>
                    <a:pt x="389191" y="329641"/>
                  </a:lnTo>
                  <a:lnTo>
                    <a:pt x="393484" y="315290"/>
                  </a:lnTo>
                  <a:lnTo>
                    <a:pt x="398272" y="301383"/>
                  </a:lnTo>
                  <a:lnTo>
                    <a:pt x="522884" y="301383"/>
                  </a:lnTo>
                  <a:lnTo>
                    <a:pt x="527481" y="316547"/>
                  </a:lnTo>
                  <a:lnTo>
                    <a:pt x="531495" y="331571"/>
                  </a:lnTo>
                  <a:lnTo>
                    <a:pt x="535927" y="346036"/>
                  </a:lnTo>
                  <a:lnTo>
                    <a:pt x="541845" y="359524"/>
                  </a:lnTo>
                  <a:lnTo>
                    <a:pt x="656526" y="359524"/>
                  </a:lnTo>
                  <a:close/>
                </a:path>
              </a:pathLst>
            </a:custGeom>
            <a:solidFill>
              <a:srgbClr val="4255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522176" y="263880"/>
              <a:ext cx="391160" cy="375285"/>
            </a:xfrm>
            <a:custGeom>
              <a:avLst/>
              <a:gdLst/>
              <a:ahLst/>
              <a:cxnLst/>
              <a:rect l="l" t="t" r="r" b="b"/>
              <a:pathLst>
                <a:path w="391159" h="375284">
                  <a:moveTo>
                    <a:pt x="390753" y="239763"/>
                  </a:moveTo>
                  <a:lnTo>
                    <a:pt x="378155" y="241795"/>
                  </a:lnTo>
                  <a:lnTo>
                    <a:pt x="365747" y="243344"/>
                  </a:lnTo>
                  <a:lnTo>
                    <a:pt x="353415" y="243941"/>
                  </a:lnTo>
                  <a:lnTo>
                    <a:pt x="341033" y="243154"/>
                  </a:lnTo>
                  <a:lnTo>
                    <a:pt x="326313" y="240004"/>
                  </a:lnTo>
                  <a:lnTo>
                    <a:pt x="312394" y="234937"/>
                  </a:lnTo>
                  <a:lnTo>
                    <a:pt x="299034" y="228523"/>
                  </a:lnTo>
                  <a:lnTo>
                    <a:pt x="285991" y="221322"/>
                  </a:lnTo>
                  <a:lnTo>
                    <a:pt x="274637" y="216382"/>
                  </a:lnTo>
                  <a:lnTo>
                    <a:pt x="263486" y="214782"/>
                  </a:lnTo>
                  <a:lnTo>
                    <a:pt x="252310" y="216662"/>
                  </a:lnTo>
                  <a:lnTo>
                    <a:pt x="240868" y="222148"/>
                  </a:lnTo>
                  <a:lnTo>
                    <a:pt x="207657" y="242747"/>
                  </a:lnTo>
                  <a:lnTo>
                    <a:pt x="104762" y="305384"/>
                  </a:lnTo>
                  <a:lnTo>
                    <a:pt x="101130" y="306412"/>
                  </a:lnTo>
                  <a:lnTo>
                    <a:pt x="100177" y="311632"/>
                  </a:lnTo>
                  <a:lnTo>
                    <a:pt x="125488" y="375221"/>
                  </a:lnTo>
                  <a:lnTo>
                    <a:pt x="201104" y="325374"/>
                  </a:lnTo>
                  <a:lnTo>
                    <a:pt x="222338" y="311835"/>
                  </a:lnTo>
                  <a:lnTo>
                    <a:pt x="265899" y="286689"/>
                  </a:lnTo>
                  <a:lnTo>
                    <a:pt x="303949" y="269646"/>
                  </a:lnTo>
                  <a:lnTo>
                    <a:pt x="318084" y="268782"/>
                  </a:lnTo>
                  <a:lnTo>
                    <a:pt x="330873" y="272516"/>
                  </a:lnTo>
                  <a:lnTo>
                    <a:pt x="342506" y="280720"/>
                  </a:lnTo>
                  <a:lnTo>
                    <a:pt x="353644" y="289179"/>
                  </a:lnTo>
                  <a:lnTo>
                    <a:pt x="365023" y="293509"/>
                  </a:lnTo>
                  <a:lnTo>
                    <a:pt x="377190" y="293662"/>
                  </a:lnTo>
                  <a:lnTo>
                    <a:pt x="390753" y="289560"/>
                  </a:lnTo>
                  <a:lnTo>
                    <a:pt x="390753" y="239763"/>
                  </a:lnTo>
                  <a:close/>
                </a:path>
                <a:path w="391159" h="375284">
                  <a:moveTo>
                    <a:pt x="391045" y="138963"/>
                  </a:moveTo>
                  <a:lnTo>
                    <a:pt x="368960" y="143967"/>
                  </a:lnTo>
                  <a:lnTo>
                    <a:pt x="340842" y="151841"/>
                  </a:lnTo>
                  <a:lnTo>
                    <a:pt x="319735" y="154393"/>
                  </a:lnTo>
                  <a:lnTo>
                    <a:pt x="298538" y="153085"/>
                  </a:lnTo>
                  <a:lnTo>
                    <a:pt x="277164" y="147269"/>
                  </a:lnTo>
                  <a:lnTo>
                    <a:pt x="259753" y="140944"/>
                  </a:lnTo>
                  <a:lnTo>
                    <a:pt x="224599" y="129171"/>
                  </a:lnTo>
                  <a:lnTo>
                    <a:pt x="207086" y="123088"/>
                  </a:lnTo>
                  <a:lnTo>
                    <a:pt x="193941" y="119748"/>
                  </a:lnTo>
                  <a:lnTo>
                    <a:pt x="181025" y="119189"/>
                  </a:lnTo>
                  <a:lnTo>
                    <a:pt x="168198" y="121107"/>
                  </a:lnTo>
                  <a:lnTo>
                    <a:pt x="118541" y="142214"/>
                  </a:lnTo>
                  <a:lnTo>
                    <a:pt x="66294" y="172148"/>
                  </a:lnTo>
                  <a:lnTo>
                    <a:pt x="49530" y="183692"/>
                  </a:lnTo>
                  <a:lnTo>
                    <a:pt x="75107" y="248043"/>
                  </a:lnTo>
                  <a:lnTo>
                    <a:pt x="114312" y="220522"/>
                  </a:lnTo>
                  <a:lnTo>
                    <a:pt x="141224" y="203200"/>
                  </a:lnTo>
                  <a:lnTo>
                    <a:pt x="168973" y="187286"/>
                  </a:lnTo>
                  <a:lnTo>
                    <a:pt x="197827" y="173189"/>
                  </a:lnTo>
                  <a:lnTo>
                    <a:pt x="213245" y="167830"/>
                  </a:lnTo>
                  <a:lnTo>
                    <a:pt x="228180" y="166090"/>
                  </a:lnTo>
                  <a:lnTo>
                    <a:pt x="242874" y="168605"/>
                  </a:lnTo>
                  <a:lnTo>
                    <a:pt x="257517" y="175996"/>
                  </a:lnTo>
                  <a:lnTo>
                    <a:pt x="263436" y="179578"/>
                  </a:lnTo>
                  <a:lnTo>
                    <a:pt x="269684" y="182676"/>
                  </a:lnTo>
                  <a:lnTo>
                    <a:pt x="282536" y="188214"/>
                  </a:lnTo>
                  <a:lnTo>
                    <a:pt x="299148" y="194005"/>
                  </a:lnTo>
                  <a:lnTo>
                    <a:pt x="316052" y="197192"/>
                  </a:lnTo>
                  <a:lnTo>
                    <a:pt x="333235" y="197789"/>
                  </a:lnTo>
                  <a:lnTo>
                    <a:pt x="350710" y="195770"/>
                  </a:lnTo>
                  <a:lnTo>
                    <a:pt x="357759" y="194449"/>
                  </a:lnTo>
                  <a:lnTo>
                    <a:pt x="364883" y="191858"/>
                  </a:lnTo>
                  <a:lnTo>
                    <a:pt x="379806" y="192684"/>
                  </a:lnTo>
                  <a:lnTo>
                    <a:pt x="385381" y="189534"/>
                  </a:lnTo>
                  <a:lnTo>
                    <a:pt x="391045" y="185000"/>
                  </a:lnTo>
                  <a:lnTo>
                    <a:pt x="391045" y="138963"/>
                  </a:lnTo>
                  <a:close/>
                </a:path>
                <a:path w="391159" h="375284">
                  <a:moveTo>
                    <a:pt x="391134" y="0"/>
                  </a:moveTo>
                  <a:lnTo>
                    <a:pt x="347065" y="5245"/>
                  </a:lnTo>
                  <a:lnTo>
                    <a:pt x="340042" y="4864"/>
                  </a:lnTo>
                  <a:lnTo>
                    <a:pt x="311734" y="15760"/>
                  </a:lnTo>
                  <a:lnTo>
                    <a:pt x="238975" y="44627"/>
                  </a:lnTo>
                  <a:lnTo>
                    <a:pt x="232498" y="46164"/>
                  </a:lnTo>
                  <a:lnTo>
                    <a:pt x="226288" y="48387"/>
                  </a:lnTo>
                  <a:lnTo>
                    <a:pt x="210604" y="52120"/>
                  </a:lnTo>
                  <a:lnTo>
                    <a:pt x="195262" y="52184"/>
                  </a:lnTo>
                  <a:lnTo>
                    <a:pt x="180238" y="48907"/>
                  </a:lnTo>
                  <a:lnTo>
                    <a:pt x="165468" y="42672"/>
                  </a:lnTo>
                  <a:lnTo>
                    <a:pt x="143560" y="33070"/>
                  </a:lnTo>
                  <a:lnTo>
                    <a:pt x="121183" y="27419"/>
                  </a:lnTo>
                  <a:lnTo>
                    <a:pt x="74434" y="31419"/>
                  </a:lnTo>
                  <a:lnTo>
                    <a:pt x="33324" y="46278"/>
                  </a:lnTo>
                  <a:lnTo>
                    <a:pt x="13208" y="55422"/>
                  </a:lnTo>
                  <a:lnTo>
                    <a:pt x="4737" y="56083"/>
                  </a:lnTo>
                  <a:lnTo>
                    <a:pt x="0" y="62420"/>
                  </a:lnTo>
                  <a:lnTo>
                    <a:pt x="23977" y="118275"/>
                  </a:lnTo>
                  <a:lnTo>
                    <a:pt x="42316" y="107937"/>
                  </a:lnTo>
                  <a:lnTo>
                    <a:pt x="60680" y="98539"/>
                  </a:lnTo>
                  <a:lnTo>
                    <a:pt x="98298" y="83185"/>
                  </a:lnTo>
                  <a:lnTo>
                    <a:pt x="142481" y="72593"/>
                  </a:lnTo>
                  <a:lnTo>
                    <a:pt x="164998" y="71450"/>
                  </a:lnTo>
                  <a:lnTo>
                    <a:pt x="187871" y="74206"/>
                  </a:lnTo>
                  <a:lnTo>
                    <a:pt x="203974" y="79108"/>
                  </a:lnTo>
                  <a:lnTo>
                    <a:pt x="219240" y="85979"/>
                  </a:lnTo>
                  <a:lnTo>
                    <a:pt x="254660" y="104863"/>
                  </a:lnTo>
                  <a:lnTo>
                    <a:pt x="259626" y="105740"/>
                  </a:lnTo>
                  <a:lnTo>
                    <a:pt x="284975" y="97091"/>
                  </a:lnTo>
                  <a:lnTo>
                    <a:pt x="344766" y="79349"/>
                  </a:lnTo>
                  <a:lnTo>
                    <a:pt x="356425" y="76136"/>
                  </a:lnTo>
                  <a:lnTo>
                    <a:pt x="368173" y="73190"/>
                  </a:lnTo>
                  <a:lnTo>
                    <a:pt x="379806" y="69888"/>
                  </a:lnTo>
                  <a:lnTo>
                    <a:pt x="391134" y="65595"/>
                  </a:lnTo>
                  <a:lnTo>
                    <a:pt x="391134" y="0"/>
                  </a:lnTo>
                  <a:close/>
                </a:path>
              </a:pathLst>
            </a:custGeom>
            <a:solidFill>
              <a:srgbClr val="BD20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475651" y="553587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2701" y="0"/>
                  </a:moveTo>
                  <a:lnTo>
                    <a:pt x="309" y="695"/>
                  </a:lnTo>
                  <a:lnTo>
                    <a:pt x="0" y="1824"/>
                  </a:lnTo>
                  <a:lnTo>
                    <a:pt x="394" y="2399"/>
                  </a:lnTo>
                  <a:lnTo>
                    <a:pt x="1485" y="2509"/>
                  </a:lnTo>
                  <a:lnTo>
                    <a:pt x="1901" y="1363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5787519" y="5954608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90" h="720090">
                <a:moveTo>
                  <a:pt x="360000" y="0"/>
                </a:moveTo>
                <a:lnTo>
                  <a:pt x="311150" y="3286"/>
                </a:lnTo>
                <a:lnTo>
                  <a:pt x="264298" y="12859"/>
                </a:lnTo>
                <a:lnTo>
                  <a:pt x="219872" y="28290"/>
                </a:lnTo>
                <a:lnTo>
                  <a:pt x="178301" y="49150"/>
                </a:lnTo>
                <a:lnTo>
                  <a:pt x="140015" y="75010"/>
                </a:lnTo>
                <a:lnTo>
                  <a:pt x="105441" y="105441"/>
                </a:lnTo>
                <a:lnTo>
                  <a:pt x="75010" y="140014"/>
                </a:lnTo>
                <a:lnTo>
                  <a:pt x="49150" y="178300"/>
                </a:lnTo>
                <a:lnTo>
                  <a:pt x="28290" y="219871"/>
                </a:lnTo>
                <a:lnTo>
                  <a:pt x="12859" y="264297"/>
                </a:lnTo>
                <a:lnTo>
                  <a:pt x="3286" y="311149"/>
                </a:lnTo>
                <a:lnTo>
                  <a:pt x="0" y="359999"/>
                </a:lnTo>
                <a:lnTo>
                  <a:pt x="3286" y="408849"/>
                </a:lnTo>
                <a:lnTo>
                  <a:pt x="12859" y="455701"/>
                </a:lnTo>
                <a:lnTo>
                  <a:pt x="28290" y="500127"/>
                </a:lnTo>
                <a:lnTo>
                  <a:pt x="49150" y="541698"/>
                </a:lnTo>
                <a:lnTo>
                  <a:pt x="75010" y="579984"/>
                </a:lnTo>
                <a:lnTo>
                  <a:pt x="105441" y="614557"/>
                </a:lnTo>
                <a:lnTo>
                  <a:pt x="140015" y="644989"/>
                </a:lnTo>
                <a:lnTo>
                  <a:pt x="178301" y="670849"/>
                </a:lnTo>
                <a:lnTo>
                  <a:pt x="219872" y="691709"/>
                </a:lnTo>
                <a:lnTo>
                  <a:pt x="264298" y="707140"/>
                </a:lnTo>
                <a:lnTo>
                  <a:pt x="311150" y="716713"/>
                </a:lnTo>
                <a:lnTo>
                  <a:pt x="360000" y="719999"/>
                </a:lnTo>
                <a:lnTo>
                  <a:pt x="408850" y="716713"/>
                </a:lnTo>
                <a:lnTo>
                  <a:pt x="455702" y="707140"/>
                </a:lnTo>
                <a:lnTo>
                  <a:pt x="500128" y="691709"/>
                </a:lnTo>
                <a:lnTo>
                  <a:pt x="541699" y="670849"/>
                </a:lnTo>
                <a:lnTo>
                  <a:pt x="579985" y="644989"/>
                </a:lnTo>
                <a:lnTo>
                  <a:pt x="614558" y="614557"/>
                </a:lnTo>
                <a:lnTo>
                  <a:pt x="644989" y="579984"/>
                </a:lnTo>
                <a:lnTo>
                  <a:pt x="670849" y="541698"/>
                </a:lnTo>
                <a:lnTo>
                  <a:pt x="691709" y="500127"/>
                </a:lnTo>
                <a:lnTo>
                  <a:pt x="707140" y="455701"/>
                </a:lnTo>
                <a:lnTo>
                  <a:pt x="716713" y="408849"/>
                </a:lnTo>
                <a:lnTo>
                  <a:pt x="719999" y="359999"/>
                </a:lnTo>
                <a:lnTo>
                  <a:pt x="716713" y="311149"/>
                </a:lnTo>
                <a:lnTo>
                  <a:pt x="707140" y="264297"/>
                </a:lnTo>
                <a:lnTo>
                  <a:pt x="691709" y="219871"/>
                </a:lnTo>
                <a:lnTo>
                  <a:pt x="670849" y="178300"/>
                </a:lnTo>
                <a:lnTo>
                  <a:pt x="644989" y="140014"/>
                </a:lnTo>
                <a:lnTo>
                  <a:pt x="614558" y="105441"/>
                </a:lnTo>
                <a:lnTo>
                  <a:pt x="579985" y="75010"/>
                </a:lnTo>
                <a:lnTo>
                  <a:pt x="541699" y="49150"/>
                </a:lnTo>
                <a:lnTo>
                  <a:pt x="500128" y="28290"/>
                </a:lnTo>
                <a:lnTo>
                  <a:pt x="455702" y="12859"/>
                </a:lnTo>
                <a:lnTo>
                  <a:pt x="408850" y="3286"/>
                </a:lnTo>
                <a:lnTo>
                  <a:pt x="360000" y="0"/>
                </a:lnTo>
                <a:close/>
              </a:path>
            </a:pathLst>
          </a:custGeom>
          <a:solidFill>
            <a:srgbClr val="8BB7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329504" y="6039611"/>
            <a:ext cx="249428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59765" algn="l"/>
                <a:tab pos="1267460" algn="l"/>
              </a:tabLst>
            </a:pPr>
            <a:r>
              <a:rPr sz="4800" baseline="-1736" dirty="0">
                <a:solidFill>
                  <a:srgbClr val="2E3334"/>
                </a:solidFill>
                <a:latin typeface="Arial Black"/>
                <a:cs typeface="Arial Black"/>
              </a:rPr>
              <a:t>M	</a:t>
            </a: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A	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R</a:t>
            </a:r>
            <a:r>
              <a:rPr sz="3200" spc="-15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C</a:t>
            </a:r>
            <a:r>
              <a:rPr sz="3200" spc="-170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H</a:t>
            </a:r>
            <a:endParaRPr sz="3200" dirty="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210935" y="926591"/>
            <a:ext cx="9763125" cy="1510030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12065" marR="5080" indent="7620" algn="ctr">
              <a:lnSpc>
                <a:spcPct val="89100"/>
              </a:lnSpc>
              <a:spcBef>
                <a:spcPts val="555"/>
              </a:spcBef>
            </a:pPr>
            <a:r>
              <a:rPr sz="3500" dirty="0">
                <a:solidFill>
                  <a:srgbClr val="000000"/>
                </a:solidFill>
              </a:rPr>
              <a:t>IN A </a:t>
            </a:r>
            <a:r>
              <a:rPr sz="3500" spc="-40" dirty="0">
                <a:solidFill>
                  <a:srgbClr val="C00000"/>
                </a:solidFill>
              </a:rPr>
              <a:t>CASUALTY </a:t>
            </a:r>
            <a:r>
              <a:rPr sz="3500" spc="-5" dirty="0">
                <a:solidFill>
                  <a:srgbClr val="C00000"/>
                </a:solidFill>
              </a:rPr>
              <a:t>WITHOUT </a:t>
            </a:r>
            <a:r>
              <a:rPr sz="3500" dirty="0">
                <a:solidFill>
                  <a:srgbClr val="000000"/>
                </a:solidFill>
              </a:rPr>
              <a:t>A </a:t>
            </a:r>
            <a:r>
              <a:rPr sz="3500" spc="-5" dirty="0">
                <a:solidFill>
                  <a:srgbClr val="000000"/>
                </a:solidFill>
              </a:rPr>
              <a:t>FOREIGN BODY </a:t>
            </a:r>
            <a:r>
              <a:rPr sz="3500" dirty="0">
                <a:solidFill>
                  <a:srgbClr val="000000"/>
                </a:solidFill>
              </a:rPr>
              <a:t> </a:t>
            </a:r>
            <a:r>
              <a:rPr sz="3500" spc="-100" dirty="0">
                <a:solidFill>
                  <a:srgbClr val="000000"/>
                </a:solidFill>
              </a:rPr>
              <a:t>AIRWAY </a:t>
            </a:r>
            <a:r>
              <a:rPr sz="3500" spc="-5" dirty="0">
                <a:solidFill>
                  <a:srgbClr val="000000"/>
                </a:solidFill>
              </a:rPr>
              <a:t>OBSTRUCTION, </a:t>
            </a:r>
            <a:r>
              <a:rPr sz="3500" dirty="0">
                <a:solidFill>
                  <a:srgbClr val="000000"/>
                </a:solidFill>
              </a:rPr>
              <a:t>YOU </a:t>
            </a:r>
            <a:r>
              <a:rPr sz="3500" spc="-5" dirty="0">
                <a:solidFill>
                  <a:srgbClr val="000000"/>
                </a:solidFill>
              </a:rPr>
              <a:t>CAN PERFORM </a:t>
            </a:r>
            <a:r>
              <a:rPr sz="3500" spc="-960" dirty="0">
                <a:solidFill>
                  <a:srgbClr val="000000"/>
                </a:solidFill>
              </a:rPr>
              <a:t> </a:t>
            </a:r>
            <a:r>
              <a:rPr sz="3500" spc="-5" dirty="0">
                <a:solidFill>
                  <a:srgbClr val="000000"/>
                </a:solidFill>
              </a:rPr>
              <a:t>THE</a:t>
            </a:r>
            <a:r>
              <a:rPr sz="3500" dirty="0">
                <a:solidFill>
                  <a:srgbClr val="000000"/>
                </a:solidFill>
              </a:rPr>
              <a:t> </a:t>
            </a:r>
            <a:r>
              <a:rPr sz="3500" spc="-5" dirty="0">
                <a:solidFill>
                  <a:srgbClr val="000000"/>
                </a:solidFill>
              </a:rPr>
              <a:t>FOLLOWING</a:t>
            </a:r>
            <a:r>
              <a:rPr sz="3500" dirty="0">
                <a:solidFill>
                  <a:srgbClr val="000000"/>
                </a:solidFill>
              </a:rPr>
              <a:t> </a:t>
            </a:r>
            <a:r>
              <a:rPr sz="3500" spc="-5" dirty="0">
                <a:solidFill>
                  <a:srgbClr val="000000"/>
                </a:solidFill>
              </a:rPr>
              <a:t>MANEUVERS:</a:t>
            </a:r>
            <a:endParaRPr sz="3500"/>
          </a:p>
        </p:txBody>
      </p:sp>
      <p:sp>
        <p:nvSpPr>
          <p:cNvPr id="20" name="object 20"/>
          <p:cNvSpPr txBox="1"/>
          <p:nvPr/>
        </p:nvSpPr>
        <p:spPr>
          <a:xfrm>
            <a:off x="4404391" y="249428"/>
            <a:ext cx="33839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OPENING</a:t>
            </a:r>
            <a:r>
              <a:rPr sz="2400" b="1" spc="-3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THE</a:t>
            </a:r>
            <a:r>
              <a:rPr sz="2400" b="1" spc="-114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70" dirty="0">
                <a:solidFill>
                  <a:srgbClr val="767171"/>
                </a:solidFill>
                <a:latin typeface="Arial"/>
                <a:cs typeface="Arial"/>
              </a:rPr>
              <a:t>AIRWAY</a:t>
            </a:r>
            <a:endParaRPr sz="24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052947" y="2676793"/>
            <a:ext cx="6537959" cy="2908935"/>
          </a:xfrm>
          <a:custGeom>
            <a:avLst/>
            <a:gdLst/>
            <a:ahLst/>
            <a:cxnLst/>
            <a:rect l="l" t="t" r="r" b="b"/>
            <a:pathLst>
              <a:path w="6537959" h="2908935">
                <a:moveTo>
                  <a:pt x="6344492" y="0"/>
                </a:moveTo>
                <a:lnTo>
                  <a:pt x="192942" y="0"/>
                </a:lnTo>
                <a:lnTo>
                  <a:pt x="148702" y="5095"/>
                </a:lnTo>
                <a:lnTo>
                  <a:pt x="108090" y="19610"/>
                </a:lnTo>
                <a:lnTo>
                  <a:pt x="72266" y="42387"/>
                </a:lnTo>
                <a:lnTo>
                  <a:pt x="42387" y="72266"/>
                </a:lnTo>
                <a:lnTo>
                  <a:pt x="19610" y="108090"/>
                </a:lnTo>
                <a:lnTo>
                  <a:pt x="5095" y="148702"/>
                </a:lnTo>
                <a:lnTo>
                  <a:pt x="0" y="192942"/>
                </a:lnTo>
                <a:lnTo>
                  <a:pt x="0" y="2715856"/>
                </a:lnTo>
                <a:lnTo>
                  <a:pt x="5095" y="2760096"/>
                </a:lnTo>
                <a:lnTo>
                  <a:pt x="19610" y="2800708"/>
                </a:lnTo>
                <a:lnTo>
                  <a:pt x="42387" y="2836532"/>
                </a:lnTo>
                <a:lnTo>
                  <a:pt x="72266" y="2866411"/>
                </a:lnTo>
                <a:lnTo>
                  <a:pt x="108090" y="2889188"/>
                </a:lnTo>
                <a:lnTo>
                  <a:pt x="148702" y="2903703"/>
                </a:lnTo>
                <a:lnTo>
                  <a:pt x="192942" y="2908799"/>
                </a:lnTo>
                <a:lnTo>
                  <a:pt x="6344492" y="2908799"/>
                </a:lnTo>
                <a:lnTo>
                  <a:pt x="6388731" y="2903703"/>
                </a:lnTo>
                <a:lnTo>
                  <a:pt x="6429343" y="2889188"/>
                </a:lnTo>
                <a:lnTo>
                  <a:pt x="6465167" y="2866411"/>
                </a:lnTo>
                <a:lnTo>
                  <a:pt x="6495047" y="2836532"/>
                </a:lnTo>
                <a:lnTo>
                  <a:pt x="6517823" y="2800708"/>
                </a:lnTo>
                <a:lnTo>
                  <a:pt x="6532338" y="2760096"/>
                </a:lnTo>
                <a:lnTo>
                  <a:pt x="6537434" y="2715856"/>
                </a:lnTo>
                <a:lnTo>
                  <a:pt x="6537434" y="192942"/>
                </a:lnTo>
                <a:lnTo>
                  <a:pt x="6532338" y="148702"/>
                </a:lnTo>
                <a:lnTo>
                  <a:pt x="6517823" y="108090"/>
                </a:lnTo>
                <a:lnTo>
                  <a:pt x="6495047" y="72266"/>
                </a:lnTo>
                <a:lnTo>
                  <a:pt x="6465167" y="42387"/>
                </a:lnTo>
                <a:lnTo>
                  <a:pt x="6429343" y="19610"/>
                </a:lnTo>
                <a:lnTo>
                  <a:pt x="6388731" y="5095"/>
                </a:lnTo>
                <a:lnTo>
                  <a:pt x="6344492" y="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436542" y="2872740"/>
            <a:ext cx="52882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611245" algn="l"/>
              </a:tabLst>
            </a:pPr>
            <a:r>
              <a:rPr sz="3000" b="1" spc="7" baseline="2777" dirty="0">
                <a:latin typeface="Arial"/>
                <a:cs typeface="Arial"/>
              </a:rPr>
              <a:t>H</a:t>
            </a:r>
            <a:r>
              <a:rPr sz="3000" b="1" baseline="2777" dirty="0">
                <a:latin typeface="Arial"/>
                <a:cs typeface="Arial"/>
              </a:rPr>
              <a:t>E</a:t>
            </a:r>
            <a:r>
              <a:rPr sz="3000" b="1" spc="7" baseline="2777" dirty="0">
                <a:latin typeface="Arial"/>
                <a:cs typeface="Arial"/>
              </a:rPr>
              <a:t>AD</a:t>
            </a:r>
            <a:r>
              <a:rPr sz="3000" b="1" spc="-7" baseline="2777" dirty="0">
                <a:latin typeface="Arial"/>
                <a:cs typeface="Arial"/>
              </a:rPr>
              <a:t>-</a:t>
            </a:r>
            <a:r>
              <a:rPr sz="3000" b="1" baseline="2777" dirty="0">
                <a:latin typeface="Arial"/>
                <a:cs typeface="Arial"/>
              </a:rPr>
              <a:t>T</a:t>
            </a:r>
            <a:r>
              <a:rPr sz="3000" b="1" spc="-15" baseline="2777" dirty="0">
                <a:latin typeface="Arial"/>
                <a:cs typeface="Arial"/>
              </a:rPr>
              <a:t>I</a:t>
            </a:r>
            <a:r>
              <a:rPr sz="3000" b="1" spc="-217" baseline="2777" dirty="0">
                <a:latin typeface="Arial"/>
                <a:cs typeface="Arial"/>
              </a:rPr>
              <a:t>L</a:t>
            </a:r>
            <a:r>
              <a:rPr sz="3000" b="1" baseline="2777" dirty="0">
                <a:latin typeface="Arial"/>
                <a:cs typeface="Arial"/>
              </a:rPr>
              <a:t>T</a:t>
            </a:r>
            <a:r>
              <a:rPr sz="3000" b="1" spc="-7" baseline="2777" dirty="0">
                <a:latin typeface="Arial"/>
                <a:cs typeface="Arial"/>
              </a:rPr>
              <a:t> </a:t>
            </a:r>
            <a:r>
              <a:rPr sz="3000" b="1" spc="7" baseline="2777" dirty="0">
                <a:latin typeface="Arial"/>
                <a:cs typeface="Arial"/>
              </a:rPr>
              <a:t>CH</a:t>
            </a:r>
            <a:r>
              <a:rPr sz="3000" b="1" spc="-15" baseline="2777" dirty="0">
                <a:latin typeface="Arial"/>
                <a:cs typeface="Arial"/>
              </a:rPr>
              <a:t>I</a:t>
            </a:r>
            <a:r>
              <a:rPr sz="3000" b="1" spc="7" baseline="2777" dirty="0">
                <a:latin typeface="Arial"/>
                <a:cs typeface="Arial"/>
              </a:rPr>
              <a:t>N</a:t>
            </a:r>
            <a:r>
              <a:rPr sz="3000" b="1" spc="-7" baseline="2777" dirty="0">
                <a:latin typeface="Arial"/>
                <a:cs typeface="Arial"/>
              </a:rPr>
              <a:t>-</a:t>
            </a:r>
            <a:r>
              <a:rPr sz="3000" b="1" baseline="2777" dirty="0">
                <a:latin typeface="Arial"/>
                <a:cs typeface="Arial"/>
              </a:rPr>
              <a:t>L</a:t>
            </a:r>
            <a:r>
              <a:rPr sz="3000" b="1" spc="-15" baseline="2777" dirty="0">
                <a:latin typeface="Arial"/>
                <a:cs typeface="Arial"/>
              </a:rPr>
              <a:t>I</a:t>
            </a:r>
            <a:r>
              <a:rPr sz="3000" b="1" baseline="2777" dirty="0">
                <a:latin typeface="Arial"/>
                <a:cs typeface="Arial"/>
              </a:rPr>
              <a:t>FT	</a:t>
            </a:r>
            <a:r>
              <a:rPr sz="2000" b="1" dirty="0">
                <a:latin typeface="Arial"/>
                <a:cs typeface="Arial"/>
              </a:rPr>
              <a:t>J</a:t>
            </a:r>
            <a:r>
              <a:rPr sz="2000" b="1" spc="-110" dirty="0">
                <a:latin typeface="Arial"/>
                <a:cs typeface="Arial"/>
              </a:rPr>
              <a:t>A</a:t>
            </a:r>
            <a:r>
              <a:rPr sz="2000" b="1" spc="-40" dirty="0">
                <a:latin typeface="Arial"/>
                <a:cs typeface="Arial"/>
              </a:rPr>
              <a:t>W</a:t>
            </a:r>
            <a:r>
              <a:rPr sz="2000" b="1" spc="-5" dirty="0">
                <a:latin typeface="Arial"/>
                <a:cs typeface="Arial"/>
              </a:rPr>
              <a:t>-</a:t>
            </a:r>
            <a:r>
              <a:rPr sz="2000" b="1" dirty="0">
                <a:latin typeface="Arial"/>
                <a:cs typeface="Arial"/>
              </a:rPr>
              <a:t>T</a:t>
            </a:r>
            <a:r>
              <a:rPr sz="2000" b="1" spc="5" dirty="0">
                <a:latin typeface="Arial"/>
                <a:cs typeface="Arial"/>
              </a:rPr>
              <a:t>HRU</a:t>
            </a:r>
            <a:r>
              <a:rPr sz="2000" b="1" dirty="0">
                <a:latin typeface="Arial"/>
                <a:cs typeface="Arial"/>
              </a:rPr>
              <a:t>ST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5266944" y="3282696"/>
            <a:ext cx="6123940" cy="2051685"/>
            <a:chOff x="5266944" y="3282696"/>
            <a:chExt cx="6123940" cy="2051685"/>
          </a:xfrm>
        </p:grpSpPr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66944" y="3334512"/>
              <a:ext cx="2941320" cy="199948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02751" y="3282696"/>
              <a:ext cx="3087624" cy="2051303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500448" y="4116323"/>
            <a:ext cx="4242435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C00000"/>
                </a:solidFill>
                <a:latin typeface="Arial"/>
                <a:cs typeface="Arial"/>
              </a:rPr>
              <a:t>Unconscious </a:t>
            </a:r>
            <a:r>
              <a:rPr sz="2000" dirty="0">
                <a:latin typeface="Arial MT"/>
                <a:cs typeface="Arial MT"/>
              </a:rPr>
              <a:t>casualty's </a:t>
            </a:r>
            <a:r>
              <a:rPr sz="2000" spc="-5" dirty="0">
                <a:latin typeface="Arial MT"/>
                <a:cs typeface="Arial MT"/>
              </a:rPr>
              <a:t>tongue may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have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b="1" spc="-5" dirty="0">
                <a:latin typeface="Arial"/>
                <a:cs typeface="Arial"/>
              </a:rPr>
              <a:t>relaxed</a:t>
            </a:r>
            <a:r>
              <a:rPr sz="2000" spc="-5" dirty="0">
                <a:latin typeface="Arial MT"/>
                <a:cs typeface="Arial MT"/>
              </a:rPr>
              <a:t>,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causing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their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tongue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to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b="1" dirty="0">
                <a:latin typeface="Arial"/>
                <a:cs typeface="Arial"/>
              </a:rPr>
              <a:t>BLOCK </a:t>
            </a:r>
            <a:r>
              <a:rPr sz="2000" spc="-5" dirty="0">
                <a:latin typeface="Arial MT"/>
                <a:cs typeface="Arial MT"/>
              </a:rPr>
              <a:t>the </a:t>
            </a:r>
            <a:r>
              <a:rPr sz="2000" dirty="0">
                <a:latin typeface="Arial MT"/>
                <a:cs typeface="Arial MT"/>
              </a:rPr>
              <a:t>airway by sliding </a:t>
            </a:r>
            <a:r>
              <a:rPr sz="2000" spc="-5" dirty="0">
                <a:latin typeface="Arial MT"/>
                <a:cs typeface="Arial MT"/>
              </a:rPr>
              <a:t>to the </a:t>
            </a:r>
            <a:r>
              <a:rPr sz="2000" dirty="0">
                <a:latin typeface="Arial MT"/>
                <a:cs typeface="Arial MT"/>
              </a:rPr>
              <a:t> back of </a:t>
            </a:r>
            <a:r>
              <a:rPr sz="2000" spc="-5" dirty="0">
                <a:latin typeface="Arial MT"/>
                <a:cs typeface="Arial MT"/>
              </a:rPr>
              <a:t>the mouth </a:t>
            </a:r>
            <a:r>
              <a:rPr sz="2000" dirty="0">
                <a:latin typeface="Arial MT"/>
                <a:cs typeface="Arial MT"/>
              </a:rPr>
              <a:t>and </a:t>
            </a:r>
            <a:r>
              <a:rPr sz="2000" b="1" spc="-5" dirty="0">
                <a:latin typeface="Arial"/>
                <a:cs typeface="Arial"/>
              </a:rPr>
              <a:t>covering the 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opening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to the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windpipe</a:t>
            </a:r>
            <a:endParaRPr sz="2000" dirty="0">
              <a:latin typeface="Arial"/>
              <a:cs typeface="Arial"/>
            </a:endParaRPr>
          </a:p>
        </p:txBody>
      </p:sp>
      <p:pic>
        <p:nvPicPr>
          <p:cNvPr id="27" name="object 2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30096" y="2526792"/>
            <a:ext cx="2249424" cy="1469136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206564" y="5759422"/>
            <a:ext cx="4462780" cy="982344"/>
          </a:xfrm>
          <a:custGeom>
            <a:avLst/>
            <a:gdLst/>
            <a:ahLst/>
            <a:cxnLst/>
            <a:rect l="l" t="t" r="r" b="b"/>
            <a:pathLst>
              <a:path w="4462780" h="982345">
                <a:moveTo>
                  <a:pt x="4349648" y="0"/>
                </a:moveTo>
                <a:lnTo>
                  <a:pt x="112745" y="0"/>
                </a:lnTo>
                <a:lnTo>
                  <a:pt x="68859" y="8860"/>
                </a:lnTo>
                <a:lnTo>
                  <a:pt x="33022" y="33022"/>
                </a:lnTo>
                <a:lnTo>
                  <a:pt x="8860" y="68859"/>
                </a:lnTo>
                <a:lnTo>
                  <a:pt x="0" y="112745"/>
                </a:lnTo>
                <a:lnTo>
                  <a:pt x="0" y="869255"/>
                </a:lnTo>
                <a:lnTo>
                  <a:pt x="8860" y="913140"/>
                </a:lnTo>
                <a:lnTo>
                  <a:pt x="33022" y="948978"/>
                </a:lnTo>
                <a:lnTo>
                  <a:pt x="68859" y="973140"/>
                </a:lnTo>
                <a:lnTo>
                  <a:pt x="112745" y="982000"/>
                </a:lnTo>
                <a:lnTo>
                  <a:pt x="4349648" y="982000"/>
                </a:lnTo>
                <a:lnTo>
                  <a:pt x="4393534" y="973140"/>
                </a:lnTo>
                <a:lnTo>
                  <a:pt x="4429372" y="948978"/>
                </a:lnTo>
                <a:lnTo>
                  <a:pt x="4453534" y="913140"/>
                </a:lnTo>
                <a:lnTo>
                  <a:pt x="4462394" y="869255"/>
                </a:lnTo>
                <a:lnTo>
                  <a:pt x="4462394" y="112745"/>
                </a:lnTo>
                <a:lnTo>
                  <a:pt x="4453534" y="68859"/>
                </a:lnTo>
                <a:lnTo>
                  <a:pt x="4429372" y="33022"/>
                </a:lnTo>
                <a:lnTo>
                  <a:pt x="4393534" y="8860"/>
                </a:lnTo>
                <a:lnTo>
                  <a:pt x="4349648" y="0"/>
                </a:lnTo>
                <a:close/>
              </a:path>
            </a:pathLst>
          </a:custGeom>
          <a:solidFill>
            <a:srgbClr val="FFF4D2"/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196756" y="5851652"/>
            <a:ext cx="3310890" cy="79375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15"/>
              </a:spcBef>
            </a:pPr>
            <a:r>
              <a:rPr sz="1800" spc="-5" dirty="0">
                <a:latin typeface="Arial MT"/>
                <a:cs typeface="Arial MT"/>
              </a:rPr>
              <a:t>If you suspect that the casualty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has </a:t>
            </a:r>
            <a:r>
              <a:rPr sz="1800" spc="-10" dirty="0">
                <a:latin typeface="Arial MT"/>
                <a:cs typeface="Arial MT"/>
              </a:rPr>
              <a:t>suffered </a:t>
            </a:r>
            <a:r>
              <a:rPr sz="1800" dirty="0">
                <a:latin typeface="Arial MT"/>
                <a:cs typeface="Arial MT"/>
              </a:rPr>
              <a:t>a </a:t>
            </a:r>
            <a:r>
              <a:rPr sz="1800" spc="-5" dirty="0">
                <a:latin typeface="Arial MT"/>
                <a:cs typeface="Arial MT"/>
              </a:rPr>
              <a:t>neck or spinal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25" dirty="0">
                <a:latin typeface="Arial MT"/>
                <a:cs typeface="Arial MT"/>
              </a:rPr>
              <a:t>injury,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use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jaw-thrust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method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30" name="object 3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40791" y="5809488"/>
            <a:ext cx="954024" cy="835152"/>
          </a:xfrm>
          <a:prstGeom prst="rect">
            <a:avLst/>
          </a:prstGeom>
        </p:spPr>
      </p:pic>
      <p:sp>
        <p:nvSpPr>
          <p:cNvPr id="31" name="object 3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7</a:t>
            </a:fld>
            <a:endParaRPr dirty="0"/>
          </a:p>
        </p:txBody>
      </p:sp>
      <p:sp>
        <p:nvSpPr>
          <p:cNvPr id="32" name="object 3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">
              <a:lnSpc>
                <a:spcPct val="100000"/>
              </a:lnSpc>
              <a:spcBef>
                <a:spcPts val="100"/>
              </a:spcBef>
            </a:pPr>
            <a:r>
              <a:rPr spc="-70" dirty="0"/>
              <a:t>AIRWAY</a:t>
            </a:r>
            <a:r>
              <a:rPr spc="-85" dirty="0"/>
              <a:t> </a:t>
            </a:r>
            <a:r>
              <a:rPr spc="-5" dirty="0"/>
              <a:t>MANAGEMENT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57200" y="857188"/>
            <a:ext cx="11734800" cy="573234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67945" marR="5080" indent="-55244">
              <a:lnSpc>
                <a:spcPts val="3910"/>
              </a:lnSpc>
              <a:spcBef>
                <a:spcPts val="570"/>
              </a:spcBef>
            </a:pPr>
            <a:r>
              <a:rPr sz="3600" b="1" spc="-15" dirty="0">
                <a:solidFill>
                  <a:srgbClr val="FFFFFF"/>
                </a:solidFill>
                <a:latin typeface="Arial"/>
                <a:cs typeface="Arial"/>
              </a:rPr>
              <a:t>HEAD-TILT/CHIN-LIFT</a:t>
            </a:r>
            <a:r>
              <a:rPr sz="3600" b="1" spc="-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3600" b="1" spc="-9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30" dirty="0">
                <a:solidFill>
                  <a:srgbClr val="FFFFFF"/>
                </a:solidFill>
                <a:latin typeface="Arial"/>
                <a:cs typeface="Arial"/>
              </a:rPr>
              <a:t>JAW-THRUST</a:t>
            </a:r>
            <a:r>
              <a:rPr sz="36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MANEUVER</a:t>
            </a:r>
            <a:endParaRPr sz="3600" dirty="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748481" y="2058774"/>
            <a:ext cx="6695036" cy="376587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706785" y="5872988"/>
            <a:ext cx="47459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Video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can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found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DeployedMedicine.com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8</a:t>
            </a:fld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pic>
        <p:nvPicPr>
          <p:cNvPr id="11" name="07. Head-TiltChin-Lift Maneuver Demonstration-ASM (WALK)">
            <a:hlinkClick r:id="" action="ppaction://media"/>
            <a:extLst>
              <a:ext uri="{FF2B5EF4-FFF2-40B4-BE49-F238E27FC236}">
                <a16:creationId xmlns:a16="http://schemas.microsoft.com/office/drawing/2014/main" id="{ADB1F8EF-87ED-9701-B8A5-4E74AE76DD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3352" y="1517904"/>
            <a:ext cx="8843264" cy="497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8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33760" y="947420"/>
            <a:ext cx="34029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</a:rPr>
              <a:t>SKILL</a:t>
            </a:r>
            <a:r>
              <a:rPr sz="3600" spc="-125" dirty="0">
                <a:solidFill>
                  <a:srgbClr val="FFFFFF"/>
                </a:solidFill>
              </a:rPr>
              <a:t> </a:t>
            </a:r>
            <a:r>
              <a:rPr sz="3600" spc="-85" dirty="0">
                <a:solidFill>
                  <a:srgbClr val="FFFFFF"/>
                </a:solidFill>
              </a:rPr>
              <a:t>STATION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2554409" y="1813966"/>
            <a:ext cx="3093720" cy="1264285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5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Airway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(Skills)</a:t>
            </a:r>
            <a:endParaRPr sz="1800">
              <a:latin typeface="Arial"/>
              <a:cs typeface="Arial"/>
            </a:endParaRPr>
          </a:p>
          <a:p>
            <a:pPr marL="469900" marR="5080">
              <a:lnSpc>
                <a:spcPts val="3379"/>
              </a:lnSpc>
              <a:spcBef>
                <a:spcPts val="75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Head-Tilt/Chin-Lift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Jaw-Thrust</a:t>
            </a:r>
            <a:r>
              <a:rPr sz="20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Maneuver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793658" y="2295999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93658" y="2698475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9</a:t>
            </a:fld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#TCCC-CLS-PPT-07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15573</TotalTime>
  <Words>1067</Words>
  <Application>Microsoft Office PowerPoint</Application>
  <PresentationFormat>Widescreen</PresentationFormat>
  <Paragraphs>161</Paragraphs>
  <Slides>20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Arial Black</vt:lpstr>
      <vt:lpstr>Arial MT</vt:lpstr>
      <vt:lpstr>Calibri</vt:lpstr>
      <vt:lpstr>Wingdings</vt:lpstr>
      <vt:lpstr>Office Theme</vt:lpstr>
      <vt:lpstr>PowerPoint Presentation</vt:lpstr>
      <vt:lpstr>TACTICAL COMBAT CASUALTY CARE (TCCC)  ROLE-BASED TRAINING SPECTRUM</vt:lpstr>
      <vt:lpstr>TERMINAL LEARNING OBJECTIVE</vt:lpstr>
      <vt:lpstr>MARCH PAWS</vt:lpstr>
      <vt:lpstr>AIRWAY</vt:lpstr>
      <vt:lpstr>IDENTIFYING OBSTRUCTED AIRWAY</vt:lpstr>
      <vt:lpstr>IN A CASUALTY WITHOUT A FOREIGN BODY  AIRWAY OBSTRUCTION, YOU CAN PERFORM  THE FOLLOWING MANEUVERS:</vt:lpstr>
      <vt:lpstr>AIRWAY MANAGEMENT</vt:lpstr>
      <vt:lpstr>SKILL STATION</vt:lpstr>
      <vt:lpstr>MANAGING THE AIRWAY</vt:lpstr>
      <vt:lpstr>AIRWAY MANAGEMENT</vt:lpstr>
      <vt:lpstr>MAINTAINING THE AIRWAY</vt:lpstr>
      <vt:lpstr>MAINTAINING THE AIRWAY/RECOVERY POSITION</vt:lpstr>
      <vt:lpstr>CASUALTY UNABLE TO BREATHE ON THEIR OWN</vt:lpstr>
      <vt:lpstr>BAG VALVE MASK (BVM)</vt:lpstr>
      <vt:lpstr>MANAGING THE AIRWAY</vt:lpstr>
      <vt:lpstr>SKILL STATION</vt:lpstr>
      <vt:lpstr>SUMMARY</vt:lpstr>
      <vt:lpstr>CHECK ON LEARNING</vt:lpstr>
      <vt:lpstr>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adam rafferty</cp:lastModifiedBy>
  <cp:revision>3</cp:revision>
  <dcterms:created xsi:type="dcterms:W3CDTF">2023-02-05T19:46:16Z</dcterms:created>
  <dcterms:modified xsi:type="dcterms:W3CDTF">2023-02-21T21:29:23Z</dcterms:modified>
</cp:coreProperties>
</file>